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62" r:id="rId2"/>
    <p:sldId id="258" r:id="rId3"/>
    <p:sldId id="259" r:id="rId4"/>
    <p:sldId id="260" r:id="rId5"/>
    <p:sldId id="261" r:id="rId6"/>
    <p:sldId id="264" r:id="rId7"/>
  </p:sldIdLst>
  <p:sldSz cx="20104100" cy="11309350"/>
  <p:notesSz cx="20104100" cy="11309350"/>
  <p:embeddedFontLst>
    <p:embeddedFont>
      <p:font typeface="Century Gothic" panose="020B0502020202020204" pitchFamily="34" charset="0"/>
      <p:regular r:id="rId9"/>
      <p:bold r:id="rId10"/>
      <p:italic r:id="rId11"/>
      <p:boldItalic r:id="rId12"/>
    </p:embeddedFont>
    <p:embeddedFont>
      <p:font typeface="Garamond" panose="02020404030301010803" pitchFamily="18" charset="0"/>
      <p:regular r:id="rId13"/>
      <p:bold r:id="rId14"/>
      <p:italic r:id="rId15"/>
      <p:boldItalic r:id="rId16"/>
    </p:embeddedFont>
    <p:embeddedFont>
      <p:font typeface="Poppins" panose="00000500000000000000" pitchFamily="2" charset="0"/>
      <p:regular r:id="rId17"/>
      <p:bold r:id="rId18"/>
      <p:italic r:id="rId19"/>
      <p:boldItalic r:id="rId20"/>
    </p:embeddedFont>
    <p:embeddedFont>
      <p:font typeface="Trebuchet MS" panose="020B0603020202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iqAGWvmjbPr0/ve//5Wk4p92d/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733"/>
  </p:normalViewPr>
  <p:slideViewPr>
    <p:cSldViewPr snapToGrid="0">
      <p:cViewPr varScale="1">
        <p:scale>
          <a:sx n="64" d="100"/>
          <a:sy n="64" d="100"/>
        </p:scale>
        <p:origin x="672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11387138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1" name="Google Shape;17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1" name="Google Shape;17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0737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obj">
  <p:cSld name="OBJEC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20101576" cy="11281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11341" y="2858551"/>
            <a:ext cx="8628009" cy="560192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7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7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7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>
            <a:spLocks noGrp="1"/>
          </p:cNvSpPr>
          <p:nvPr>
            <p:ph type="title"/>
          </p:nvPr>
        </p:nvSpPr>
        <p:spPr>
          <a:xfrm>
            <a:off x="1512255" y="2130271"/>
            <a:ext cx="17079588" cy="1458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250" b="1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1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body" idx="2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1512255" y="2130271"/>
            <a:ext cx="17079588" cy="1458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250" b="1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9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subTitle" idx="1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1512255" y="2130271"/>
            <a:ext cx="17079588" cy="1458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250" b="1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11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1512255" y="2130271"/>
            <a:ext cx="17079588" cy="1458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25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6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nquiries@100DayAdvisors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gears with a handshake and graph&#10;&#10;AI-generated content may be incorrect.">
            <a:extLst>
              <a:ext uri="{FF2B5EF4-FFF2-40B4-BE49-F238E27FC236}">
                <a16:creationId xmlns:a16="http://schemas.microsoft.com/office/drawing/2014/main" id="{2A957C96-0A67-2CDB-84F4-99EFBC7B2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0" y="2489200"/>
            <a:ext cx="18674340" cy="8132790"/>
          </a:xfrm>
          <a:prstGeom prst="rect">
            <a:avLst/>
          </a:prstGeom>
        </p:spPr>
      </p:pic>
      <p:sp>
        <p:nvSpPr>
          <p:cNvPr id="4" name="Google Shape;68;p2">
            <a:extLst>
              <a:ext uri="{FF2B5EF4-FFF2-40B4-BE49-F238E27FC236}">
                <a16:creationId xmlns:a16="http://schemas.microsoft.com/office/drawing/2014/main" id="{B08FCF6E-B52F-268E-BA4D-CE58B46C0592}"/>
              </a:ext>
            </a:extLst>
          </p:cNvPr>
          <p:cNvSpPr txBox="1"/>
          <p:nvPr/>
        </p:nvSpPr>
        <p:spPr>
          <a:xfrm>
            <a:off x="1703022" y="938776"/>
            <a:ext cx="17600978" cy="124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M&amp;A INTEGRATION VALUE DRIVERS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378720-FB7D-F7E6-7D7A-4642A751C936}"/>
              </a:ext>
            </a:extLst>
          </p:cNvPr>
          <p:cNvSpPr txBox="1"/>
          <p:nvPr/>
        </p:nvSpPr>
        <p:spPr>
          <a:xfrm>
            <a:off x="700316" y="10438321"/>
            <a:ext cx="1005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Garamond" panose="02020404030301010803" pitchFamily="18" charset="0"/>
              </a:rPr>
              <a:t>© 100-Day Advisors    MandAPlaybook.com</a:t>
            </a:r>
          </a:p>
        </p:txBody>
      </p:sp>
    </p:spTree>
    <p:extLst>
      <p:ext uri="{BB962C8B-B14F-4D97-AF65-F5344CB8AC3E}">
        <p14:creationId xmlns:p14="http://schemas.microsoft.com/office/powerpoint/2010/main" val="1865755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1512254" y="2130271"/>
            <a:ext cx="2556319" cy="1466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7950" rIns="0" bIns="0" anchor="t" anchorCtr="0">
            <a:spAutoFit/>
          </a:bodyPr>
          <a:lstStyle/>
          <a:p>
            <a:pPr marL="12700" marR="5080" lvl="0" indent="0" algn="l" rtl="0">
              <a:lnSpc>
                <a:spcPct val="78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entury Gothic"/>
                <a:ea typeface="Century Gothic"/>
                <a:cs typeface="Century Gothic"/>
                <a:sym typeface="Century Gothic"/>
              </a:rPr>
              <a:t>Value Drivers</a:t>
            </a:r>
            <a:endParaRPr dirty="0"/>
          </a:p>
        </p:txBody>
      </p:sp>
      <p:grpSp>
        <p:nvGrpSpPr>
          <p:cNvPr id="63" name="Google Shape;63;p2"/>
          <p:cNvGrpSpPr/>
          <p:nvPr/>
        </p:nvGrpSpPr>
        <p:grpSpPr>
          <a:xfrm>
            <a:off x="1579422" y="3589965"/>
            <a:ext cx="2165719" cy="105410"/>
            <a:chOff x="1579422" y="3589965"/>
            <a:chExt cx="2165719" cy="105410"/>
          </a:xfrm>
        </p:grpSpPr>
        <p:sp>
          <p:nvSpPr>
            <p:cNvPr id="64" name="Google Shape;64;p2"/>
            <p:cNvSpPr/>
            <p:nvPr/>
          </p:nvSpPr>
          <p:spPr>
            <a:xfrm>
              <a:off x="1589316" y="3598004"/>
              <a:ext cx="2155825" cy="97155"/>
            </a:xfrm>
            <a:custGeom>
              <a:avLst/>
              <a:gdLst/>
              <a:ahLst/>
              <a:cxnLst/>
              <a:rect l="l" t="t" r="r" b="b"/>
              <a:pathLst>
                <a:path w="2155825" h="97154" extrusionOk="0">
                  <a:moveTo>
                    <a:pt x="44043" y="7835"/>
                  </a:moveTo>
                  <a:lnTo>
                    <a:pt x="42849" y="7200"/>
                  </a:lnTo>
                  <a:lnTo>
                    <a:pt x="40843" y="7213"/>
                  </a:lnTo>
                  <a:lnTo>
                    <a:pt x="38976" y="7861"/>
                  </a:lnTo>
                  <a:lnTo>
                    <a:pt x="41579" y="7899"/>
                  </a:lnTo>
                  <a:lnTo>
                    <a:pt x="44043" y="7835"/>
                  </a:lnTo>
                  <a:close/>
                </a:path>
                <a:path w="2155825" h="97154" extrusionOk="0">
                  <a:moveTo>
                    <a:pt x="60540" y="78333"/>
                  </a:moveTo>
                  <a:lnTo>
                    <a:pt x="55676" y="80137"/>
                  </a:lnTo>
                  <a:lnTo>
                    <a:pt x="57531" y="84582"/>
                  </a:lnTo>
                  <a:lnTo>
                    <a:pt x="60540" y="78333"/>
                  </a:lnTo>
                  <a:close/>
                </a:path>
                <a:path w="2155825" h="97154" extrusionOk="0">
                  <a:moveTo>
                    <a:pt x="62153" y="77724"/>
                  </a:moveTo>
                  <a:lnTo>
                    <a:pt x="61290" y="76758"/>
                  </a:lnTo>
                  <a:lnTo>
                    <a:pt x="60540" y="78333"/>
                  </a:lnTo>
                  <a:lnTo>
                    <a:pt x="62153" y="77724"/>
                  </a:lnTo>
                  <a:close/>
                </a:path>
                <a:path w="2155825" h="97154" extrusionOk="0">
                  <a:moveTo>
                    <a:pt x="199910" y="94322"/>
                  </a:moveTo>
                  <a:lnTo>
                    <a:pt x="199504" y="93980"/>
                  </a:lnTo>
                  <a:lnTo>
                    <a:pt x="199021" y="93802"/>
                  </a:lnTo>
                  <a:lnTo>
                    <a:pt x="198653" y="93370"/>
                  </a:lnTo>
                  <a:lnTo>
                    <a:pt x="198526" y="94488"/>
                  </a:lnTo>
                  <a:lnTo>
                    <a:pt x="199085" y="94526"/>
                  </a:lnTo>
                  <a:lnTo>
                    <a:pt x="199910" y="94322"/>
                  </a:lnTo>
                  <a:close/>
                </a:path>
                <a:path w="2155825" h="97154" extrusionOk="0">
                  <a:moveTo>
                    <a:pt x="462280" y="17653"/>
                  </a:moveTo>
                  <a:lnTo>
                    <a:pt x="461441" y="16891"/>
                  </a:lnTo>
                  <a:lnTo>
                    <a:pt x="460629" y="18161"/>
                  </a:lnTo>
                  <a:lnTo>
                    <a:pt x="460819" y="18237"/>
                  </a:lnTo>
                  <a:lnTo>
                    <a:pt x="462280" y="17653"/>
                  </a:lnTo>
                  <a:close/>
                </a:path>
                <a:path w="2155825" h="97154" extrusionOk="0">
                  <a:moveTo>
                    <a:pt x="495706" y="14884"/>
                  </a:moveTo>
                  <a:lnTo>
                    <a:pt x="494055" y="14732"/>
                  </a:lnTo>
                  <a:lnTo>
                    <a:pt x="494207" y="15633"/>
                  </a:lnTo>
                  <a:lnTo>
                    <a:pt x="495706" y="14884"/>
                  </a:lnTo>
                  <a:close/>
                </a:path>
                <a:path w="2155825" h="97154" extrusionOk="0">
                  <a:moveTo>
                    <a:pt x="498856" y="68592"/>
                  </a:moveTo>
                  <a:lnTo>
                    <a:pt x="498614" y="68389"/>
                  </a:lnTo>
                  <a:lnTo>
                    <a:pt x="498335" y="68237"/>
                  </a:lnTo>
                  <a:lnTo>
                    <a:pt x="498068" y="67945"/>
                  </a:lnTo>
                  <a:lnTo>
                    <a:pt x="494398" y="70904"/>
                  </a:lnTo>
                  <a:lnTo>
                    <a:pt x="496011" y="70421"/>
                  </a:lnTo>
                  <a:lnTo>
                    <a:pt x="498856" y="68592"/>
                  </a:lnTo>
                  <a:close/>
                </a:path>
                <a:path w="2155825" h="97154" extrusionOk="0">
                  <a:moveTo>
                    <a:pt x="502729" y="15494"/>
                  </a:moveTo>
                  <a:lnTo>
                    <a:pt x="498525" y="13462"/>
                  </a:lnTo>
                  <a:lnTo>
                    <a:pt x="495706" y="14884"/>
                  </a:lnTo>
                  <a:lnTo>
                    <a:pt x="502729" y="15494"/>
                  </a:lnTo>
                  <a:close/>
                </a:path>
                <a:path w="2155825" h="97154" extrusionOk="0">
                  <a:moveTo>
                    <a:pt x="582790" y="90932"/>
                  </a:moveTo>
                  <a:lnTo>
                    <a:pt x="574890" y="89865"/>
                  </a:lnTo>
                  <a:lnTo>
                    <a:pt x="579196" y="92075"/>
                  </a:lnTo>
                  <a:lnTo>
                    <a:pt x="582790" y="90932"/>
                  </a:lnTo>
                  <a:close/>
                </a:path>
                <a:path w="2155825" h="97154" extrusionOk="0">
                  <a:moveTo>
                    <a:pt x="705459" y="87706"/>
                  </a:moveTo>
                  <a:lnTo>
                    <a:pt x="697763" y="90678"/>
                  </a:lnTo>
                  <a:lnTo>
                    <a:pt x="705459" y="87757"/>
                  </a:lnTo>
                  <a:close/>
                </a:path>
                <a:path w="2155825" h="97154" extrusionOk="0">
                  <a:moveTo>
                    <a:pt x="760412" y="92176"/>
                  </a:moveTo>
                  <a:lnTo>
                    <a:pt x="757288" y="89217"/>
                  </a:lnTo>
                  <a:lnTo>
                    <a:pt x="757847" y="86220"/>
                  </a:lnTo>
                  <a:lnTo>
                    <a:pt x="753300" y="92417"/>
                  </a:lnTo>
                  <a:lnTo>
                    <a:pt x="760412" y="92176"/>
                  </a:lnTo>
                  <a:close/>
                </a:path>
                <a:path w="2155825" h="97154" extrusionOk="0">
                  <a:moveTo>
                    <a:pt x="911694" y="76479"/>
                  </a:moveTo>
                  <a:lnTo>
                    <a:pt x="907796" y="77939"/>
                  </a:lnTo>
                  <a:lnTo>
                    <a:pt x="909637" y="77470"/>
                  </a:lnTo>
                  <a:lnTo>
                    <a:pt x="910818" y="76974"/>
                  </a:lnTo>
                  <a:lnTo>
                    <a:pt x="911694" y="76479"/>
                  </a:lnTo>
                  <a:close/>
                </a:path>
                <a:path w="2155825" h="97154" extrusionOk="0">
                  <a:moveTo>
                    <a:pt x="923290" y="21602"/>
                  </a:moveTo>
                  <a:lnTo>
                    <a:pt x="922782" y="20294"/>
                  </a:lnTo>
                  <a:lnTo>
                    <a:pt x="920394" y="21196"/>
                  </a:lnTo>
                  <a:lnTo>
                    <a:pt x="919378" y="22250"/>
                  </a:lnTo>
                  <a:lnTo>
                    <a:pt x="919441" y="23444"/>
                  </a:lnTo>
                  <a:lnTo>
                    <a:pt x="921893" y="22580"/>
                  </a:lnTo>
                  <a:lnTo>
                    <a:pt x="923290" y="21602"/>
                  </a:lnTo>
                  <a:close/>
                </a:path>
                <a:path w="2155825" h="97154" extrusionOk="0">
                  <a:moveTo>
                    <a:pt x="926274" y="74726"/>
                  </a:moveTo>
                  <a:lnTo>
                    <a:pt x="922667" y="75057"/>
                  </a:lnTo>
                  <a:lnTo>
                    <a:pt x="926096" y="75311"/>
                  </a:lnTo>
                  <a:lnTo>
                    <a:pt x="926274" y="74726"/>
                  </a:lnTo>
                  <a:close/>
                </a:path>
                <a:path w="2155825" h="97154" extrusionOk="0">
                  <a:moveTo>
                    <a:pt x="940549" y="73812"/>
                  </a:moveTo>
                  <a:lnTo>
                    <a:pt x="939241" y="75133"/>
                  </a:lnTo>
                  <a:lnTo>
                    <a:pt x="938707" y="76098"/>
                  </a:lnTo>
                  <a:lnTo>
                    <a:pt x="939863" y="76161"/>
                  </a:lnTo>
                  <a:lnTo>
                    <a:pt x="940549" y="73812"/>
                  </a:lnTo>
                  <a:close/>
                </a:path>
                <a:path w="2155825" h="97154" extrusionOk="0">
                  <a:moveTo>
                    <a:pt x="954544" y="67691"/>
                  </a:moveTo>
                  <a:lnTo>
                    <a:pt x="949490" y="67310"/>
                  </a:lnTo>
                  <a:lnTo>
                    <a:pt x="950658" y="69215"/>
                  </a:lnTo>
                  <a:lnTo>
                    <a:pt x="954544" y="67691"/>
                  </a:lnTo>
                  <a:close/>
                </a:path>
                <a:path w="2155825" h="97154" extrusionOk="0">
                  <a:moveTo>
                    <a:pt x="956360" y="67818"/>
                  </a:moveTo>
                  <a:lnTo>
                    <a:pt x="955408" y="67348"/>
                  </a:lnTo>
                  <a:lnTo>
                    <a:pt x="954544" y="67691"/>
                  </a:lnTo>
                  <a:lnTo>
                    <a:pt x="956360" y="67818"/>
                  </a:lnTo>
                  <a:close/>
                </a:path>
                <a:path w="2155825" h="97154" extrusionOk="0">
                  <a:moveTo>
                    <a:pt x="974852" y="77127"/>
                  </a:moveTo>
                  <a:lnTo>
                    <a:pt x="973213" y="76796"/>
                  </a:lnTo>
                  <a:lnTo>
                    <a:pt x="973836" y="77851"/>
                  </a:lnTo>
                  <a:lnTo>
                    <a:pt x="974852" y="77127"/>
                  </a:lnTo>
                  <a:close/>
                </a:path>
                <a:path w="2155825" h="97154" extrusionOk="0">
                  <a:moveTo>
                    <a:pt x="1077290" y="70688"/>
                  </a:moveTo>
                  <a:lnTo>
                    <a:pt x="1070000" y="72263"/>
                  </a:lnTo>
                  <a:lnTo>
                    <a:pt x="1072870" y="74168"/>
                  </a:lnTo>
                  <a:lnTo>
                    <a:pt x="1077290" y="70688"/>
                  </a:lnTo>
                  <a:close/>
                </a:path>
                <a:path w="2155825" h="97154" extrusionOk="0">
                  <a:moveTo>
                    <a:pt x="1079411" y="70231"/>
                  </a:moveTo>
                  <a:lnTo>
                    <a:pt x="1078255" y="69926"/>
                  </a:lnTo>
                  <a:lnTo>
                    <a:pt x="1077290" y="70688"/>
                  </a:lnTo>
                  <a:lnTo>
                    <a:pt x="1079411" y="70231"/>
                  </a:lnTo>
                  <a:close/>
                </a:path>
                <a:path w="2155825" h="97154" extrusionOk="0">
                  <a:moveTo>
                    <a:pt x="1166685" y="66040"/>
                  </a:moveTo>
                  <a:lnTo>
                    <a:pt x="1159217" y="63385"/>
                  </a:lnTo>
                  <a:lnTo>
                    <a:pt x="1160894" y="64338"/>
                  </a:lnTo>
                  <a:lnTo>
                    <a:pt x="1163294" y="65227"/>
                  </a:lnTo>
                  <a:lnTo>
                    <a:pt x="1166685" y="66040"/>
                  </a:lnTo>
                  <a:close/>
                </a:path>
                <a:path w="2155825" h="97154" extrusionOk="0">
                  <a:moveTo>
                    <a:pt x="1176172" y="45593"/>
                  </a:moveTo>
                  <a:lnTo>
                    <a:pt x="1170686" y="48348"/>
                  </a:lnTo>
                  <a:lnTo>
                    <a:pt x="1171778" y="49199"/>
                  </a:lnTo>
                  <a:lnTo>
                    <a:pt x="1172337" y="49644"/>
                  </a:lnTo>
                  <a:lnTo>
                    <a:pt x="1174991" y="46824"/>
                  </a:lnTo>
                  <a:lnTo>
                    <a:pt x="1176172" y="45593"/>
                  </a:lnTo>
                  <a:close/>
                </a:path>
                <a:path w="2155825" h="97154" extrusionOk="0">
                  <a:moveTo>
                    <a:pt x="1268158" y="63919"/>
                  </a:moveTo>
                  <a:lnTo>
                    <a:pt x="1259903" y="63500"/>
                  </a:lnTo>
                  <a:lnTo>
                    <a:pt x="1266939" y="64643"/>
                  </a:lnTo>
                  <a:lnTo>
                    <a:pt x="1268158" y="63919"/>
                  </a:lnTo>
                  <a:close/>
                </a:path>
                <a:path w="2155825" h="97154" extrusionOk="0">
                  <a:moveTo>
                    <a:pt x="1271054" y="62204"/>
                  </a:moveTo>
                  <a:lnTo>
                    <a:pt x="1268158" y="63919"/>
                  </a:lnTo>
                  <a:lnTo>
                    <a:pt x="1269885" y="64008"/>
                  </a:lnTo>
                  <a:lnTo>
                    <a:pt x="1271054" y="62204"/>
                  </a:lnTo>
                  <a:close/>
                </a:path>
                <a:path w="2155825" h="97154" extrusionOk="0">
                  <a:moveTo>
                    <a:pt x="1284973" y="58420"/>
                  </a:moveTo>
                  <a:lnTo>
                    <a:pt x="1283068" y="58242"/>
                  </a:lnTo>
                  <a:lnTo>
                    <a:pt x="1282471" y="58521"/>
                  </a:lnTo>
                  <a:lnTo>
                    <a:pt x="1284973" y="58420"/>
                  </a:lnTo>
                  <a:close/>
                </a:path>
                <a:path w="2155825" h="97154" extrusionOk="0">
                  <a:moveTo>
                    <a:pt x="1364996" y="63157"/>
                  </a:moveTo>
                  <a:lnTo>
                    <a:pt x="1360665" y="53213"/>
                  </a:lnTo>
                  <a:lnTo>
                    <a:pt x="1352016" y="66306"/>
                  </a:lnTo>
                  <a:lnTo>
                    <a:pt x="1357591" y="61823"/>
                  </a:lnTo>
                  <a:lnTo>
                    <a:pt x="1360766" y="62331"/>
                  </a:lnTo>
                  <a:lnTo>
                    <a:pt x="1364996" y="63157"/>
                  </a:lnTo>
                  <a:close/>
                </a:path>
                <a:path w="2155825" h="97154" extrusionOk="0">
                  <a:moveTo>
                    <a:pt x="1365542" y="63284"/>
                  </a:moveTo>
                  <a:lnTo>
                    <a:pt x="1365364" y="63233"/>
                  </a:lnTo>
                  <a:lnTo>
                    <a:pt x="1364996" y="63169"/>
                  </a:lnTo>
                  <a:lnTo>
                    <a:pt x="1365123" y="63449"/>
                  </a:lnTo>
                  <a:lnTo>
                    <a:pt x="1365275" y="63385"/>
                  </a:lnTo>
                  <a:lnTo>
                    <a:pt x="1365542" y="63284"/>
                  </a:lnTo>
                  <a:close/>
                </a:path>
                <a:path w="2155825" h="97154" extrusionOk="0">
                  <a:moveTo>
                    <a:pt x="1398371" y="62484"/>
                  </a:moveTo>
                  <a:lnTo>
                    <a:pt x="1394574" y="61048"/>
                  </a:lnTo>
                  <a:lnTo>
                    <a:pt x="1394421" y="61341"/>
                  </a:lnTo>
                  <a:lnTo>
                    <a:pt x="1398371" y="62484"/>
                  </a:lnTo>
                  <a:close/>
                </a:path>
                <a:path w="2155825" h="97154" extrusionOk="0">
                  <a:moveTo>
                    <a:pt x="1405559" y="61341"/>
                  </a:moveTo>
                  <a:lnTo>
                    <a:pt x="1405509" y="61099"/>
                  </a:lnTo>
                  <a:lnTo>
                    <a:pt x="1403286" y="62357"/>
                  </a:lnTo>
                  <a:lnTo>
                    <a:pt x="1405559" y="61341"/>
                  </a:lnTo>
                  <a:close/>
                </a:path>
                <a:path w="2155825" h="97154" extrusionOk="0">
                  <a:moveTo>
                    <a:pt x="1460106" y="29743"/>
                  </a:moveTo>
                  <a:lnTo>
                    <a:pt x="1454442" y="27000"/>
                  </a:lnTo>
                  <a:lnTo>
                    <a:pt x="1448104" y="22669"/>
                  </a:lnTo>
                  <a:lnTo>
                    <a:pt x="1448790" y="25895"/>
                  </a:lnTo>
                  <a:lnTo>
                    <a:pt x="1450530" y="29057"/>
                  </a:lnTo>
                  <a:lnTo>
                    <a:pt x="1454492" y="28600"/>
                  </a:lnTo>
                  <a:lnTo>
                    <a:pt x="1457528" y="29019"/>
                  </a:lnTo>
                  <a:lnTo>
                    <a:pt x="1460106" y="29743"/>
                  </a:lnTo>
                  <a:close/>
                </a:path>
                <a:path w="2155825" h="97154" extrusionOk="0">
                  <a:moveTo>
                    <a:pt x="1529003" y="33147"/>
                  </a:moveTo>
                  <a:lnTo>
                    <a:pt x="1526374" y="32512"/>
                  </a:lnTo>
                  <a:lnTo>
                    <a:pt x="1524266" y="32296"/>
                  </a:lnTo>
                  <a:lnTo>
                    <a:pt x="1529003" y="33147"/>
                  </a:lnTo>
                  <a:close/>
                </a:path>
                <a:path w="2155825" h="97154" extrusionOk="0">
                  <a:moveTo>
                    <a:pt x="1694268" y="34518"/>
                  </a:moveTo>
                  <a:lnTo>
                    <a:pt x="1689912" y="33515"/>
                  </a:lnTo>
                  <a:lnTo>
                    <a:pt x="1684947" y="32791"/>
                  </a:lnTo>
                  <a:lnTo>
                    <a:pt x="1680146" y="34175"/>
                  </a:lnTo>
                  <a:lnTo>
                    <a:pt x="1682737" y="34747"/>
                  </a:lnTo>
                  <a:lnTo>
                    <a:pt x="1686306" y="34467"/>
                  </a:lnTo>
                  <a:lnTo>
                    <a:pt x="1689912" y="34277"/>
                  </a:lnTo>
                  <a:lnTo>
                    <a:pt x="1694268" y="34518"/>
                  </a:lnTo>
                  <a:close/>
                </a:path>
                <a:path w="2155825" h="97154" extrusionOk="0">
                  <a:moveTo>
                    <a:pt x="1695234" y="51308"/>
                  </a:moveTo>
                  <a:lnTo>
                    <a:pt x="1694434" y="51219"/>
                  </a:lnTo>
                  <a:lnTo>
                    <a:pt x="1694091" y="51689"/>
                  </a:lnTo>
                  <a:lnTo>
                    <a:pt x="1694624" y="51600"/>
                  </a:lnTo>
                  <a:lnTo>
                    <a:pt x="1695234" y="51308"/>
                  </a:lnTo>
                  <a:close/>
                </a:path>
                <a:path w="2155825" h="97154" extrusionOk="0">
                  <a:moveTo>
                    <a:pt x="1695742" y="51396"/>
                  </a:moveTo>
                  <a:lnTo>
                    <a:pt x="1694624" y="51600"/>
                  </a:lnTo>
                  <a:lnTo>
                    <a:pt x="1691957" y="52832"/>
                  </a:lnTo>
                  <a:lnTo>
                    <a:pt x="1694256" y="52197"/>
                  </a:lnTo>
                  <a:lnTo>
                    <a:pt x="1695742" y="51396"/>
                  </a:lnTo>
                  <a:close/>
                </a:path>
                <a:path w="2155825" h="97154" extrusionOk="0">
                  <a:moveTo>
                    <a:pt x="1697812" y="51015"/>
                  </a:moveTo>
                  <a:lnTo>
                    <a:pt x="1696364" y="51054"/>
                  </a:lnTo>
                  <a:lnTo>
                    <a:pt x="1695742" y="51396"/>
                  </a:lnTo>
                  <a:lnTo>
                    <a:pt x="1697812" y="51015"/>
                  </a:lnTo>
                  <a:close/>
                </a:path>
                <a:path w="2155825" h="97154" extrusionOk="0">
                  <a:moveTo>
                    <a:pt x="1698180" y="52984"/>
                  </a:moveTo>
                  <a:lnTo>
                    <a:pt x="1696427" y="53213"/>
                  </a:lnTo>
                  <a:lnTo>
                    <a:pt x="1697570" y="54864"/>
                  </a:lnTo>
                  <a:lnTo>
                    <a:pt x="1698180" y="52984"/>
                  </a:lnTo>
                  <a:close/>
                </a:path>
                <a:path w="2155825" h="97154" extrusionOk="0">
                  <a:moveTo>
                    <a:pt x="1698561" y="52933"/>
                  </a:moveTo>
                  <a:lnTo>
                    <a:pt x="1698193" y="52959"/>
                  </a:lnTo>
                  <a:lnTo>
                    <a:pt x="1698561" y="52933"/>
                  </a:lnTo>
                  <a:close/>
                </a:path>
                <a:path w="2155825" h="97154" extrusionOk="0">
                  <a:moveTo>
                    <a:pt x="1717319" y="50927"/>
                  </a:moveTo>
                  <a:lnTo>
                    <a:pt x="1715160" y="48006"/>
                  </a:lnTo>
                  <a:lnTo>
                    <a:pt x="1697812" y="51015"/>
                  </a:lnTo>
                  <a:lnTo>
                    <a:pt x="1701292" y="50927"/>
                  </a:lnTo>
                  <a:lnTo>
                    <a:pt x="1703705" y="52197"/>
                  </a:lnTo>
                  <a:lnTo>
                    <a:pt x="1700276" y="52705"/>
                  </a:lnTo>
                  <a:lnTo>
                    <a:pt x="1698561" y="52933"/>
                  </a:lnTo>
                  <a:lnTo>
                    <a:pt x="1710309" y="52070"/>
                  </a:lnTo>
                  <a:lnTo>
                    <a:pt x="1717319" y="50927"/>
                  </a:lnTo>
                  <a:close/>
                </a:path>
                <a:path w="2155825" h="97154" extrusionOk="0">
                  <a:moveTo>
                    <a:pt x="1725637" y="45999"/>
                  </a:moveTo>
                  <a:lnTo>
                    <a:pt x="1724152" y="45237"/>
                  </a:lnTo>
                  <a:lnTo>
                    <a:pt x="1714487" y="45859"/>
                  </a:lnTo>
                  <a:lnTo>
                    <a:pt x="1713509" y="46672"/>
                  </a:lnTo>
                  <a:lnTo>
                    <a:pt x="1716151" y="47155"/>
                  </a:lnTo>
                  <a:lnTo>
                    <a:pt x="1719732" y="46850"/>
                  </a:lnTo>
                  <a:lnTo>
                    <a:pt x="1722056" y="46291"/>
                  </a:lnTo>
                  <a:lnTo>
                    <a:pt x="1725637" y="45999"/>
                  </a:lnTo>
                  <a:close/>
                </a:path>
                <a:path w="2155825" h="97154" extrusionOk="0">
                  <a:moveTo>
                    <a:pt x="1751126" y="47358"/>
                  </a:moveTo>
                  <a:lnTo>
                    <a:pt x="1745640" y="46863"/>
                  </a:lnTo>
                  <a:lnTo>
                    <a:pt x="1749564" y="47498"/>
                  </a:lnTo>
                  <a:lnTo>
                    <a:pt x="1751126" y="47358"/>
                  </a:lnTo>
                  <a:close/>
                </a:path>
                <a:path w="2155825" h="97154" extrusionOk="0">
                  <a:moveTo>
                    <a:pt x="1753374" y="51282"/>
                  </a:moveTo>
                  <a:lnTo>
                    <a:pt x="1750758" y="50850"/>
                  </a:lnTo>
                  <a:lnTo>
                    <a:pt x="1750593" y="50368"/>
                  </a:lnTo>
                  <a:lnTo>
                    <a:pt x="1749107" y="49657"/>
                  </a:lnTo>
                  <a:lnTo>
                    <a:pt x="1748815" y="52374"/>
                  </a:lnTo>
                  <a:lnTo>
                    <a:pt x="1753374" y="51282"/>
                  </a:lnTo>
                  <a:close/>
                </a:path>
                <a:path w="2155825" h="97154" extrusionOk="0">
                  <a:moveTo>
                    <a:pt x="1804111" y="38595"/>
                  </a:moveTo>
                  <a:lnTo>
                    <a:pt x="1803196" y="36360"/>
                  </a:lnTo>
                  <a:lnTo>
                    <a:pt x="1798764" y="37033"/>
                  </a:lnTo>
                  <a:lnTo>
                    <a:pt x="1796313" y="37960"/>
                  </a:lnTo>
                  <a:lnTo>
                    <a:pt x="1801482" y="38138"/>
                  </a:lnTo>
                  <a:lnTo>
                    <a:pt x="1804111" y="38595"/>
                  </a:lnTo>
                  <a:close/>
                </a:path>
                <a:path w="2155825" h="97154" extrusionOk="0">
                  <a:moveTo>
                    <a:pt x="1804619" y="36842"/>
                  </a:moveTo>
                  <a:lnTo>
                    <a:pt x="1803476" y="36334"/>
                  </a:lnTo>
                  <a:lnTo>
                    <a:pt x="1803133" y="36182"/>
                  </a:lnTo>
                  <a:lnTo>
                    <a:pt x="1803196" y="36360"/>
                  </a:lnTo>
                  <a:lnTo>
                    <a:pt x="1803349" y="36334"/>
                  </a:lnTo>
                  <a:lnTo>
                    <a:pt x="1804619" y="36842"/>
                  </a:lnTo>
                  <a:close/>
                </a:path>
                <a:path w="2155825" h="97154" extrusionOk="0">
                  <a:moveTo>
                    <a:pt x="1814296" y="37426"/>
                  </a:moveTo>
                  <a:lnTo>
                    <a:pt x="1813585" y="37299"/>
                  </a:lnTo>
                  <a:lnTo>
                    <a:pt x="1813280" y="37211"/>
                  </a:lnTo>
                  <a:lnTo>
                    <a:pt x="1813483" y="37160"/>
                  </a:lnTo>
                  <a:lnTo>
                    <a:pt x="1810473" y="37147"/>
                  </a:lnTo>
                  <a:lnTo>
                    <a:pt x="1812429" y="37274"/>
                  </a:lnTo>
                  <a:lnTo>
                    <a:pt x="1814296" y="37426"/>
                  </a:lnTo>
                  <a:close/>
                </a:path>
                <a:path w="2155825" h="97154" extrusionOk="0">
                  <a:moveTo>
                    <a:pt x="1817128" y="37147"/>
                  </a:moveTo>
                  <a:lnTo>
                    <a:pt x="1814055" y="36995"/>
                  </a:lnTo>
                  <a:lnTo>
                    <a:pt x="1813483" y="37160"/>
                  </a:lnTo>
                  <a:lnTo>
                    <a:pt x="1817128" y="37147"/>
                  </a:lnTo>
                  <a:close/>
                </a:path>
                <a:path w="2155825" h="97154" extrusionOk="0">
                  <a:moveTo>
                    <a:pt x="1818970" y="38023"/>
                  </a:moveTo>
                  <a:lnTo>
                    <a:pt x="1817598" y="37795"/>
                  </a:lnTo>
                  <a:lnTo>
                    <a:pt x="1816023" y="37604"/>
                  </a:lnTo>
                  <a:lnTo>
                    <a:pt x="1814296" y="37426"/>
                  </a:lnTo>
                  <a:lnTo>
                    <a:pt x="1815058" y="37579"/>
                  </a:lnTo>
                  <a:lnTo>
                    <a:pt x="1816481" y="37782"/>
                  </a:lnTo>
                  <a:lnTo>
                    <a:pt x="1818970" y="38023"/>
                  </a:lnTo>
                  <a:close/>
                </a:path>
                <a:path w="2155825" h="97154" extrusionOk="0">
                  <a:moveTo>
                    <a:pt x="1821891" y="37236"/>
                  </a:moveTo>
                  <a:lnTo>
                    <a:pt x="1821472" y="37045"/>
                  </a:lnTo>
                  <a:lnTo>
                    <a:pt x="1818233" y="37249"/>
                  </a:lnTo>
                  <a:lnTo>
                    <a:pt x="1821421" y="37490"/>
                  </a:lnTo>
                  <a:lnTo>
                    <a:pt x="1821891" y="37236"/>
                  </a:lnTo>
                  <a:close/>
                </a:path>
                <a:path w="2155825" h="97154" extrusionOk="0">
                  <a:moveTo>
                    <a:pt x="1830539" y="45935"/>
                  </a:moveTo>
                  <a:lnTo>
                    <a:pt x="1825091" y="45847"/>
                  </a:lnTo>
                  <a:lnTo>
                    <a:pt x="1819109" y="45466"/>
                  </a:lnTo>
                  <a:lnTo>
                    <a:pt x="1819313" y="46012"/>
                  </a:lnTo>
                  <a:lnTo>
                    <a:pt x="1828165" y="46545"/>
                  </a:lnTo>
                  <a:lnTo>
                    <a:pt x="1828038" y="46240"/>
                  </a:lnTo>
                  <a:lnTo>
                    <a:pt x="1829155" y="46062"/>
                  </a:lnTo>
                  <a:lnTo>
                    <a:pt x="1830539" y="45935"/>
                  </a:lnTo>
                  <a:close/>
                </a:path>
                <a:path w="2155825" h="97154" extrusionOk="0">
                  <a:moveTo>
                    <a:pt x="1830565" y="43903"/>
                  </a:moveTo>
                  <a:lnTo>
                    <a:pt x="1829892" y="44145"/>
                  </a:lnTo>
                  <a:lnTo>
                    <a:pt x="1829765" y="44500"/>
                  </a:lnTo>
                  <a:lnTo>
                    <a:pt x="1830070" y="44145"/>
                  </a:lnTo>
                  <a:lnTo>
                    <a:pt x="1830565" y="43903"/>
                  </a:lnTo>
                  <a:close/>
                </a:path>
                <a:path w="2155825" h="97154" extrusionOk="0">
                  <a:moveTo>
                    <a:pt x="1834667" y="43192"/>
                  </a:moveTo>
                  <a:lnTo>
                    <a:pt x="1834540" y="43180"/>
                  </a:lnTo>
                  <a:lnTo>
                    <a:pt x="1831314" y="43815"/>
                  </a:lnTo>
                  <a:lnTo>
                    <a:pt x="1834667" y="43192"/>
                  </a:lnTo>
                  <a:close/>
                </a:path>
                <a:path w="2155825" h="97154" extrusionOk="0">
                  <a:moveTo>
                    <a:pt x="1837664" y="45656"/>
                  </a:moveTo>
                  <a:lnTo>
                    <a:pt x="1836127" y="45669"/>
                  </a:lnTo>
                  <a:lnTo>
                    <a:pt x="1832825" y="45720"/>
                  </a:lnTo>
                  <a:lnTo>
                    <a:pt x="1830539" y="45935"/>
                  </a:lnTo>
                  <a:lnTo>
                    <a:pt x="1833384" y="45974"/>
                  </a:lnTo>
                  <a:lnTo>
                    <a:pt x="1836089" y="45948"/>
                  </a:lnTo>
                  <a:lnTo>
                    <a:pt x="1837664" y="45656"/>
                  </a:lnTo>
                  <a:close/>
                </a:path>
                <a:path w="2155825" h="97154" extrusionOk="0">
                  <a:moveTo>
                    <a:pt x="1838159" y="43561"/>
                  </a:moveTo>
                  <a:lnTo>
                    <a:pt x="1836102" y="42926"/>
                  </a:lnTo>
                  <a:lnTo>
                    <a:pt x="1834667" y="43192"/>
                  </a:lnTo>
                  <a:lnTo>
                    <a:pt x="1838159" y="43561"/>
                  </a:lnTo>
                  <a:close/>
                </a:path>
                <a:path w="2155825" h="97154" extrusionOk="0">
                  <a:moveTo>
                    <a:pt x="1850466" y="38328"/>
                  </a:moveTo>
                  <a:lnTo>
                    <a:pt x="1850288" y="37947"/>
                  </a:lnTo>
                  <a:lnTo>
                    <a:pt x="1849043" y="37452"/>
                  </a:lnTo>
                  <a:lnTo>
                    <a:pt x="1843354" y="37604"/>
                  </a:lnTo>
                  <a:lnTo>
                    <a:pt x="1847164" y="37617"/>
                  </a:lnTo>
                  <a:lnTo>
                    <a:pt x="1848535" y="38023"/>
                  </a:lnTo>
                  <a:lnTo>
                    <a:pt x="1850466" y="38328"/>
                  </a:lnTo>
                  <a:close/>
                </a:path>
                <a:path w="2155825" h="97154" extrusionOk="0">
                  <a:moveTo>
                    <a:pt x="1850961" y="47879"/>
                  </a:moveTo>
                  <a:lnTo>
                    <a:pt x="1848345" y="47523"/>
                  </a:lnTo>
                  <a:lnTo>
                    <a:pt x="1842084" y="47396"/>
                  </a:lnTo>
                  <a:lnTo>
                    <a:pt x="1850961" y="47879"/>
                  </a:lnTo>
                  <a:close/>
                </a:path>
                <a:path w="2155825" h="97154" extrusionOk="0">
                  <a:moveTo>
                    <a:pt x="1851253" y="37388"/>
                  </a:moveTo>
                  <a:lnTo>
                    <a:pt x="1848777" y="37350"/>
                  </a:lnTo>
                  <a:lnTo>
                    <a:pt x="1849043" y="37452"/>
                  </a:lnTo>
                  <a:lnTo>
                    <a:pt x="1851253" y="37388"/>
                  </a:lnTo>
                  <a:close/>
                </a:path>
                <a:path w="2155825" h="97154" extrusionOk="0">
                  <a:moveTo>
                    <a:pt x="1863064" y="47371"/>
                  </a:moveTo>
                  <a:lnTo>
                    <a:pt x="1861070" y="45707"/>
                  </a:lnTo>
                  <a:lnTo>
                    <a:pt x="1857971" y="47040"/>
                  </a:lnTo>
                  <a:lnTo>
                    <a:pt x="1863064" y="47371"/>
                  </a:lnTo>
                  <a:close/>
                </a:path>
                <a:path w="2155825" h="97154" extrusionOk="0">
                  <a:moveTo>
                    <a:pt x="1868284" y="39370"/>
                  </a:moveTo>
                  <a:lnTo>
                    <a:pt x="1865033" y="38227"/>
                  </a:lnTo>
                  <a:lnTo>
                    <a:pt x="1863890" y="39370"/>
                  </a:lnTo>
                  <a:lnTo>
                    <a:pt x="1868284" y="39370"/>
                  </a:lnTo>
                  <a:close/>
                </a:path>
                <a:path w="2155825" h="97154" extrusionOk="0">
                  <a:moveTo>
                    <a:pt x="1870354" y="41871"/>
                  </a:moveTo>
                  <a:lnTo>
                    <a:pt x="1864448" y="42379"/>
                  </a:lnTo>
                  <a:lnTo>
                    <a:pt x="1858581" y="42926"/>
                  </a:lnTo>
                  <a:lnTo>
                    <a:pt x="1859203" y="44284"/>
                  </a:lnTo>
                  <a:lnTo>
                    <a:pt x="1864156" y="43865"/>
                  </a:lnTo>
                  <a:lnTo>
                    <a:pt x="1869706" y="43688"/>
                  </a:lnTo>
                  <a:lnTo>
                    <a:pt x="1868728" y="43675"/>
                  </a:lnTo>
                  <a:lnTo>
                    <a:pt x="1870354" y="41871"/>
                  </a:lnTo>
                  <a:close/>
                </a:path>
                <a:path w="2155825" h="97154" extrusionOk="0">
                  <a:moveTo>
                    <a:pt x="1871383" y="40462"/>
                  </a:moveTo>
                  <a:lnTo>
                    <a:pt x="1871167" y="40386"/>
                  </a:lnTo>
                  <a:lnTo>
                    <a:pt x="1868639" y="39497"/>
                  </a:lnTo>
                  <a:lnTo>
                    <a:pt x="1863763" y="39497"/>
                  </a:lnTo>
                  <a:lnTo>
                    <a:pt x="1848192" y="39497"/>
                  </a:lnTo>
                  <a:lnTo>
                    <a:pt x="1849069" y="40894"/>
                  </a:lnTo>
                  <a:lnTo>
                    <a:pt x="1845360" y="39370"/>
                  </a:lnTo>
                  <a:lnTo>
                    <a:pt x="1841652" y="37846"/>
                  </a:lnTo>
                  <a:lnTo>
                    <a:pt x="1836229" y="39370"/>
                  </a:lnTo>
                  <a:lnTo>
                    <a:pt x="1826526" y="36576"/>
                  </a:lnTo>
                  <a:lnTo>
                    <a:pt x="1826818" y="37338"/>
                  </a:lnTo>
                  <a:lnTo>
                    <a:pt x="1829968" y="38100"/>
                  </a:lnTo>
                  <a:lnTo>
                    <a:pt x="1821421" y="37592"/>
                  </a:lnTo>
                  <a:lnTo>
                    <a:pt x="1821027" y="37719"/>
                  </a:lnTo>
                  <a:lnTo>
                    <a:pt x="1819541" y="38100"/>
                  </a:lnTo>
                  <a:lnTo>
                    <a:pt x="1818970" y="38100"/>
                  </a:lnTo>
                  <a:lnTo>
                    <a:pt x="1819440" y="38227"/>
                  </a:lnTo>
                  <a:lnTo>
                    <a:pt x="1819071" y="38227"/>
                  </a:lnTo>
                  <a:lnTo>
                    <a:pt x="1819033" y="38354"/>
                  </a:lnTo>
                  <a:lnTo>
                    <a:pt x="1819617" y="38227"/>
                  </a:lnTo>
                  <a:lnTo>
                    <a:pt x="1821649" y="38608"/>
                  </a:lnTo>
                  <a:lnTo>
                    <a:pt x="1823300" y="38989"/>
                  </a:lnTo>
                  <a:lnTo>
                    <a:pt x="1823961" y="39497"/>
                  </a:lnTo>
                  <a:lnTo>
                    <a:pt x="1819732" y="41021"/>
                  </a:lnTo>
                  <a:lnTo>
                    <a:pt x="1806143" y="40767"/>
                  </a:lnTo>
                  <a:lnTo>
                    <a:pt x="1801558" y="41656"/>
                  </a:lnTo>
                  <a:lnTo>
                    <a:pt x="1796491" y="41148"/>
                  </a:lnTo>
                  <a:lnTo>
                    <a:pt x="1803666" y="40767"/>
                  </a:lnTo>
                  <a:lnTo>
                    <a:pt x="1800910" y="39878"/>
                  </a:lnTo>
                  <a:lnTo>
                    <a:pt x="1794052" y="41148"/>
                  </a:lnTo>
                  <a:lnTo>
                    <a:pt x="1791843" y="40005"/>
                  </a:lnTo>
                  <a:lnTo>
                    <a:pt x="1791474" y="39878"/>
                  </a:lnTo>
                  <a:lnTo>
                    <a:pt x="1790014" y="39370"/>
                  </a:lnTo>
                  <a:lnTo>
                    <a:pt x="1789645" y="39243"/>
                  </a:lnTo>
                  <a:lnTo>
                    <a:pt x="1788553" y="38862"/>
                  </a:lnTo>
                  <a:lnTo>
                    <a:pt x="1787855" y="38100"/>
                  </a:lnTo>
                  <a:lnTo>
                    <a:pt x="1787626" y="37846"/>
                  </a:lnTo>
                  <a:lnTo>
                    <a:pt x="1792516" y="37211"/>
                  </a:lnTo>
                  <a:lnTo>
                    <a:pt x="1785353" y="36957"/>
                  </a:lnTo>
                  <a:lnTo>
                    <a:pt x="1781771" y="36830"/>
                  </a:lnTo>
                  <a:lnTo>
                    <a:pt x="1775447" y="35687"/>
                  </a:lnTo>
                  <a:lnTo>
                    <a:pt x="1773478" y="35547"/>
                  </a:lnTo>
                  <a:lnTo>
                    <a:pt x="1773478" y="37846"/>
                  </a:lnTo>
                  <a:lnTo>
                    <a:pt x="1773186" y="37846"/>
                  </a:lnTo>
                  <a:lnTo>
                    <a:pt x="1771853" y="37642"/>
                  </a:lnTo>
                  <a:lnTo>
                    <a:pt x="1773478" y="37846"/>
                  </a:lnTo>
                  <a:lnTo>
                    <a:pt x="1773478" y="35547"/>
                  </a:lnTo>
                  <a:lnTo>
                    <a:pt x="1766735" y="35052"/>
                  </a:lnTo>
                  <a:lnTo>
                    <a:pt x="1761375" y="35687"/>
                  </a:lnTo>
                  <a:lnTo>
                    <a:pt x="1756308" y="35052"/>
                  </a:lnTo>
                  <a:lnTo>
                    <a:pt x="1748574" y="37465"/>
                  </a:lnTo>
                  <a:lnTo>
                    <a:pt x="1750187" y="36957"/>
                  </a:lnTo>
                  <a:lnTo>
                    <a:pt x="1750580" y="36830"/>
                  </a:lnTo>
                  <a:lnTo>
                    <a:pt x="1752993" y="36068"/>
                  </a:lnTo>
                  <a:lnTo>
                    <a:pt x="1736140" y="36830"/>
                  </a:lnTo>
                  <a:lnTo>
                    <a:pt x="1735975" y="36322"/>
                  </a:lnTo>
                  <a:lnTo>
                    <a:pt x="1723313" y="36449"/>
                  </a:lnTo>
                  <a:lnTo>
                    <a:pt x="1710245" y="36957"/>
                  </a:lnTo>
                  <a:lnTo>
                    <a:pt x="1705686" y="36918"/>
                  </a:lnTo>
                  <a:lnTo>
                    <a:pt x="1706473" y="36068"/>
                  </a:lnTo>
                  <a:lnTo>
                    <a:pt x="1701584" y="35153"/>
                  </a:lnTo>
                  <a:lnTo>
                    <a:pt x="1697697" y="34709"/>
                  </a:lnTo>
                  <a:lnTo>
                    <a:pt x="1694281" y="34518"/>
                  </a:lnTo>
                  <a:lnTo>
                    <a:pt x="1700161" y="35877"/>
                  </a:lnTo>
                  <a:lnTo>
                    <a:pt x="1702701" y="36893"/>
                  </a:lnTo>
                  <a:lnTo>
                    <a:pt x="1696732" y="36830"/>
                  </a:lnTo>
                  <a:lnTo>
                    <a:pt x="1692363" y="36195"/>
                  </a:lnTo>
                  <a:lnTo>
                    <a:pt x="1689735" y="35814"/>
                  </a:lnTo>
                  <a:lnTo>
                    <a:pt x="1682737" y="34798"/>
                  </a:lnTo>
                  <a:lnTo>
                    <a:pt x="1677136" y="35179"/>
                  </a:lnTo>
                  <a:lnTo>
                    <a:pt x="1671345" y="35814"/>
                  </a:lnTo>
                  <a:lnTo>
                    <a:pt x="1661985" y="34925"/>
                  </a:lnTo>
                  <a:lnTo>
                    <a:pt x="1660613" y="33401"/>
                  </a:lnTo>
                  <a:lnTo>
                    <a:pt x="1660156" y="32893"/>
                  </a:lnTo>
                  <a:lnTo>
                    <a:pt x="1652968" y="33401"/>
                  </a:lnTo>
                  <a:lnTo>
                    <a:pt x="1648371" y="32385"/>
                  </a:lnTo>
                  <a:lnTo>
                    <a:pt x="1638579" y="30226"/>
                  </a:lnTo>
                  <a:lnTo>
                    <a:pt x="1635493" y="32385"/>
                  </a:lnTo>
                  <a:lnTo>
                    <a:pt x="1633156" y="31623"/>
                  </a:lnTo>
                  <a:lnTo>
                    <a:pt x="1626565" y="29464"/>
                  </a:lnTo>
                  <a:lnTo>
                    <a:pt x="1616151" y="28956"/>
                  </a:lnTo>
                  <a:lnTo>
                    <a:pt x="1613560" y="28829"/>
                  </a:lnTo>
                  <a:lnTo>
                    <a:pt x="1599628" y="28956"/>
                  </a:lnTo>
                  <a:lnTo>
                    <a:pt x="1587957" y="28702"/>
                  </a:lnTo>
                  <a:lnTo>
                    <a:pt x="1587474" y="31623"/>
                  </a:lnTo>
                  <a:lnTo>
                    <a:pt x="1580972" y="31496"/>
                  </a:lnTo>
                  <a:lnTo>
                    <a:pt x="1574342" y="31750"/>
                  </a:lnTo>
                  <a:lnTo>
                    <a:pt x="1567319" y="32258"/>
                  </a:lnTo>
                  <a:lnTo>
                    <a:pt x="1559636" y="32893"/>
                  </a:lnTo>
                  <a:lnTo>
                    <a:pt x="1560296" y="35687"/>
                  </a:lnTo>
                  <a:lnTo>
                    <a:pt x="1552397" y="36195"/>
                  </a:lnTo>
                  <a:lnTo>
                    <a:pt x="1545348" y="35433"/>
                  </a:lnTo>
                  <a:lnTo>
                    <a:pt x="1542999" y="35179"/>
                  </a:lnTo>
                  <a:lnTo>
                    <a:pt x="1532572" y="33909"/>
                  </a:lnTo>
                  <a:lnTo>
                    <a:pt x="1525282" y="33401"/>
                  </a:lnTo>
                  <a:lnTo>
                    <a:pt x="1521625" y="33147"/>
                  </a:lnTo>
                  <a:lnTo>
                    <a:pt x="1522628" y="32131"/>
                  </a:lnTo>
                  <a:lnTo>
                    <a:pt x="1524266" y="32296"/>
                  </a:lnTo>
                  <a:lnTo>
                    <a:pt x="1523339" y="32131"/>
                  </a:lnTo>
                  <a:lnTo>
                    <a:pt x="1515541" y="30734"/>
                  </a:lnTo>
                  <a:lnTo>
                    <a:pt x="1501851" y="31877"/>
                  </a:lnTo>
                  <a:lnTo>
                    <a:pt x="1488478" y="33401"/>
                  </a:lnTo>
                  <a:lnTo>
                    <a:pt x="1486192" y="33147"/>
                  </a:lnTo>
                  <a:lnTo>
                    <a:pt x="1475917" y="32004"/>
                  </a:lnTo>
                  <a:lnTo>
                    <a:pt x="1471942" y="33147"/>
                  </a:lnTo>
                  <a:lnTo>
                    <a:pt x="1469059" y="32639"/>
                  </a:lnTo>
                  <a:lnTo>
                    <a:pt x="1466278" y="31877"/>
                  </a:lnTo>
                  <a:lnTo>
                    <a:pt x="1466646" y="31877"/>
                  </a:lnTo>
                  <a:lnTo>
                    <a:pt x="1467269" y="31623"/>
                  </a:lnTo>
                  <a:lnTo>
                    <a:pt x="1465630" y="31623"/>
                  </a:lnTo>
                  <a:lnTo>
                    <a:pt x="1462074" y="30353"/>
                  </a:lnTo>
                  <a:lnTo>
                    <a:pt x="1460106" y="29845"/>
                  </a:lnTo>
                  <a:lnTo>
                    <a:pt x="1461770" y="30607"/>
                  </a:lnTo>
                  <a:lnTo>
                    <a:pt x="1463370" y="31242"/>
                  </a:lnTo>
                  <a:lnTo>
                    <a:pt x="1464754" y="31623"/>
                  </a:lnTo>
                  <a:lnTo>
                    <a:pt x="1461693" y="31623"/>
                  </a:lnTo>
                  <a:lnTo>
                    <a:pt x="1457032" y="31877"/>
                  </a:lnTo>
                  <a:lnTo>
                    <a:pt x="1452473" y="32639"/>
                  </a:lnTo>
                  <a:lnTo>
                    <a:pt x="1450594" y="29210"/>
                  </a:lnTo>
                  <a:lnTo>
                    <a:pt x="1450530" y="29083"/>
                  </a:lnTo>
                  <a:lnTo>
                    <a:pt x="1449489" y="29210"/>
                  </a:lnTo>
                  <a:lnTo>
                    <a:pt x="1445006" y="27813"/>
                  </a:lnTo>
                  <a:lnTo>
                    <a:pt x="1445882" y="30734"/>
                  </a:lnTo>
                  <a:lnTo>
                    <a:pt x="1448269" y="33401"/>
                  </a:lnTo>
                  <a:lnTo>
                    <a:pt x="1445971" y="33909"/>
                  </a:lnTo>
                  <a:lnTo>
                    <a:pt x="1443875" y="34544"/>
                  </a:lnTo>
                  <a:lnTo>
                    <a:pt x="1442237" y="35433"/>
                  </a:lnTo>
                  <a:lnTo>
                    <a:pt x="1439151" y="33401"/>
                  </a:lnTo>
                  <a:lnTo>
                    <a:pt x="1438757" y="33147"/>
                  </a:lnTo>
                  <a:lnTo>
                    <a:pt x="1434274" y="33401"/>
                  </a:lnTo>
                  <a:lnTo>
                    <a:pt x="1429537" y="33401"/>
                  </a:lnTo>
                  <a:lnTo>
                    <a:pt x="1425321" y="30988"/>
                  </a:lnTo>
                  <a:lnTo>
                    <a:pt x="1420393" y="32512"/>
                  </a:lnTo>
                  <a:lnTo>
                    <a:pt x="1412392" y="33782"/>
                  </a:lnTo>
                  <a:lnTo>
                    <a:pt x="1404505" y="35560"/>
                  </a:lnTo>
                  <a:lnTo>
                    <a:pt x="1399959" y="39243"/>
                  </a:lnTo>
                  <a:lnTo>
                    <a:pt x="1399794" y="38354"/>
                  </a:lnTo>
                  <a:lnTo>
                    <a:pt x="1398905" y="38100"/>
                  </a:lnTo>
                  <a:lnTo>
                    <a:pt x="1398460" y="37973"/>
                  </a:lnTo>
                  <a:lnTo>
                    <a:pt x="1400924" y="37973"/>
                  </a:lnTo>
                  <a:lnTo>
                    <a:pt x="1395844" y="37084"/>
                  </a:lnTo>
                  <a:lnTo>
                    <a:pt x="1390764" y="36322"/>
                  </a:lnTo>
                  <a:lnTo>
                    <a:pt x="1386192" y="38100"/>
                  </a:lnTo>
                  <a:lnTo>
                    <a:pt x="1384046" y="33274"/>
                  </a:lnTo>
                  <a:lnTo>
                    <a:pt x="1372946" y="39624"/>
                  </a:lnTo>
                  <a:lnTo>
                    <a:pt x="1370977" y="38735"/>
                  </a:lnTo>
                  <a:lnTo>
                    <a:pt x="1366202" y="36576"/>
                  </a:lnTo>
                  <a:lnTo>
                    <a:pt x="1363408" y="34798"/>
                  </a:lnTo>
                  <a:lnTo>
                    <a:pt x="1370101" y="31242"/>
                  </a:lnTo>
                  <a:lnTo>
                    <a:pt x="1361020" y="33909"/>
                  </a:lnTo>
                  <a:lnTo>
                    <a:pt x="1355763" y="34925"/>
                  </a:lnTo>
                  <a:lnTo>
                    <a:pt x="1350962" y="35941"/>
                  </a:lnTo>
                  <a:lnTo>
                    <a:pt x="1343240" y="38735"/>
                  </a:lnTo>
                  <a:lnTo>
                    <a:pt x="1343901" y="35560"/>
                  </a:lnTo>
                  <a:lnTo>
                    <a:pt x="1338986" y="35560"/>
                  </a:lnTo>
                  <a:lnTo>
                    <a:pt x="1331125" y="39878"/>
                  </a:lnTo>
                  <a:lnTo>
                    <a:pt x="1329016" y="37973"/>
                  </a:lnTo>
                  <a:lnTo>
                    <a:pt x="1328166" y="37211"/>
                  </a:lnTo>
                  <a:lnTo>
                    <a:pt x="1323822" y="36195"/>
                  </a:lnTo>
                  <a:lnTo>
                    <a:pt x="1314589" y="34036"/>
                  </a:lnTo>
                  <a:lnTo>
                    <a:pt x="1284071" y="32766"/>
                  </a:lnTo>
                  <a:lnTo>
                    <a:pt x="1268818" y="32131"/>
                  </a:lnTo>
                  <a:lnTo>
                    <a:pt x="1245539" y="28829"/>
                  </a:lnTo>
                  <a:lnTo>
                    <a:pt x="1245781" y="32766"/>
                  </a:lnTo>
                  <a:lnTo>
                    <a:pt x="1243342" y="32131"/>
                  </a:lnTo>
                  <a:lnTo>
                    <a:pt x="1240904" y="31496"/>
                  </a:lnTo>
                  <a:lnTo>
                    <a:pt x="1234782" y="29591"/>
                  </a:lnTo>
                  <a:lnTo>
                    <a:pt x="1231315" y="32131"/>
                  </a:lnTo>
                  <a:lnTo>
                    <a:pt x="1229664" y="29591"/>
                  </a:lnTo>
                  <a:lnTo>
                    <a:pt x="1226388" y="28321"/>
                  </a:lnTo>
                  <a:lnTo>
                    <a:pt x="1225727" y="28067"/>
                  </a:lnTo>
                  <a:lnTo>
                    <a:pt x="1229499" y="26289"/>
                  </a:lnTo>
                  <a:lnTo>
                    <a:pt x="1230312" y="25908"/>
                  </a:lnTo>
                  <a:lnTo>
                    <a:pt x="1220685" y="26289"/>
                  </a:lnTo>
                  <a:lnTo>
                    <a:pt x="1212837" y="25273"/>
                  </a:lnTo>
                  <a:lnTo>
                    <a:pt x="1205826" y="25273"/>
                  </a:lnTo>
                  <a:lnTo>
                    <a:pt x="1198714" y="28321"/>
                  </a:lnTo>
                  <a:lnTo>
                    <a:pt x="1197076" y="25654"/>
                  </a:lnTo>
                  <a:lnTo>
                    <a:pt x="1199172" y="25146"/>
                  </a:lnTo>
                  <a:lnTo>
                    <a:pt x="1201801" y="24511"/>
                  </a:lnTo>
                  <a:lnTo>
                    <a:pt x="1200340" y="22987"/>
                  </a:lnTo>
                  <a:lnTo>
                    <a:pt x="1195768" y="25146"/>
                  </a:lnTo>
                  <a:lnTo>
                    <a:pt x="1192784" y="21844"/>
                  </a:lnTo>
                  <a:lnTo>
                    <a:pt x="1196365" y="21336"/>
                  </a:lnTo>
                  <a:lnTo>
                    <a:pt x="1198638" y="20320"/>
                  </a:lnTo>
                  <a:lnTo>
                    <a:pt x="1190942" y="20320"/>
                  </a:lnTo>
                  <a:lnTo>
                    <a:pt x="1190942" y="57277"/>
                  </a:lnTo>
                  <a:lnTo>
                    <a:pt x="1188948" y="58801"/>
                  </a:lnTo>
                  <a:lnTo>
                    <a:pt x="1185887" y="58166"/>
                  </a:lnTo>
                  <a:lnTo>
                    <a:pt x="1182420" y="56388"/>
                  </a:lnTo>
                  <a:lnTo>
                    <a:pt x="1184935" y="56007"/>
                  </a:lnTo>
                  <a:lnTo>
                    <a:pt x="1187780" y="56134"/>
                  </a:lnTo>
                  <a:lnTo>
                    <a:pt x="1190942" y="57277"/>
                  </a:lnTo>
                  <a:lnTo>
                    <a:pt x="1190942" y="20320"/>
                  </a:lnTo>
                  <a:lnTo>
                    <a:pt x="1183932" y="20320"/>
                  </a:lnTo>
                  <a:lnTo>
                    <a:pt x="1182408" y="28702"/>
                  </a:lnTo>
                  <a:lnTo>
                    <a:pt x="1181379" y="36195"/>
                  </a:lnTo>
                  <a:lnTo>
                    <a:pt x="1173924" y="32512"/>
                  </a:lnTo>
                  <a:lnTo>
                    <a:pt x="1170203" y="32893"/>
                  </a:lnTo>
                  <a:lnTo>
                    <a:pt x="1164805" y="37973"/>
                  </a:lnTo>
                  <a:lnTo>
                    <a:pt x="1162227" y="35433"/>
                  </a:lnTo>
                  <a:lnTo>
                    <a:pt x="1160259" y="34163"/>
                  </a:lnTo>
                  <a:lnTo>
                    <a:pt x="1160056" y="34036"/>
                  </a:lnTo>
                  <a:lnTo>
                    <a:pt x="1157884" y="32639"/>
                  </a:lnTo>
                  <a:lnTo>
                    <a:pt x="1167028" y="31877"/>
                  </a:lnTo>
                  <a:lnTo>
                    <a:pt x="1159941" y="31115"/>
                  </a:lnTo>
                  <a:lnTo>
                    <a:pt x="1149337" y="30353"/>
                  </a:lnTo>
                  <a:lnTo>
                    <a:pt x="1139583" y="30861"/>
                  </a:lnTo>
                  <a:lnTo>
                    <a:pt x="1135100" y="34036"/>
                  </a:lnTo>
                  <a:lnTo>
                    <a:pt x="1133487" y="32258"/>
                  </a:lnTo>
                  <a:lnTo>
                    <a:pt x="1127899" y="33401"/>
                  </a:lnTo>
                  <a:lnTo>
                    <a:pt x="1126553" y="34163"/>
                  </a:lnTo>
                  <a:lnTo>
                    <a:pt x="1115009" y="33655"/>
                  </a:lnTo>
                  <a:lnTo>
                    <a:pt x="1113993" y="33020"/>
                  </a:lnTo>
                  <a:lnTo>
                    <a:pt x="1102664" y="33528"/>
                  </a:lnTo>
                  <a:lnTo>
                    <a:pt x="1105814" y="34671"/>
                  </a:lnTo>
                  <a:lnTo>
                    <a:pt x="1101331" y="42672"/>
                  </a:lnTo>
                  <a:lnTo>
                    <a:pt x="1100035" y="41021"/>
                  </a:lnTo>
                  <a:lnTo>
                    <a:pt x="1097076" y="37211"/>
                  </a:lnTo>
                  <a:lnTo>
                    <a:pt x="1096378" y="36322"/>
                  </a:lnTo>
                  <a:lnTo>
                    <a:pt x="1087259" y="37211"/>
                  </a:lnTo>
                  <a:lnTo>
                    <a:pt x="1087501" y="36322"/>
                  </a:lnTo>
                  <a:lnTo>
                    <a:pt x="1080668" y="34925"/>
                  </a:lnTo>
                  <a:lnTo>
                    <a:pt x="1076934" y="34163"/>
                  </a:lnTo>
                  <a:lnTo>
                    <a:pt x="1068209" y="34925"/>
                  </a:lnTo>
                  <a:lnTo>
                    <a:pt x="1057795" y="32131"/>
                  </a:lnTo>
                  <a:lnTo>
                    <a:pt x="1058926" y="37338"/>
                  </a:lnTo>
                  <a:lnTo>
                    <a:pt x="1055065" y="41021"/>
                  </a:lnTo>
                  <a:lnTo>
                    <a:pt x="1047546" y="38608"/>
                  </a:lnTo>
                  <a:lnTo>
                    <a:pt x="1045286" y="37719"/>
                  </a:lnTo>
                  <a:lnTo>
                    <a:pt x="1038148" y="34925"/>
                  </a:lnTo>
                  <a:lnTo>
                    <a:pt x="1028611" y="34671"/>
                  </a:lnTo>
                  <a:lnTo>
                    <a:pt x="1032954" y="37719"/>
                  </a:lnTo>
                  <a:lnTo>
                    <a:pt x="1027226" y="36957"/>
                  </a:lnTo>
                  <a:lnTo>
                    <a:pt x="1022553" y="32893"/>
                  </a:lnTo>
                  <a:lnTo>
                    <a:pt x="1020521" y="31115"/>
                  </a:lnTo>
                  <a:lnTo>
                    <a:pt x="1017955" y="28448"/>
                  </a:lnTo>
                  <a:lnTo>
                    <a:pt x="1016000" y="26416"/>
                  </a:lnTo>
                  <a:lnTo>
                    <a:pt x="1013802" y="24130"/>
                  </a:lnTo>
                  <a:lnTo>
                    <a:pt x="1008062" y="20193"/>
                  </a:lnTo>
                  <a:lnTo>
                    <a:pt x="1006627" y="19050"/>
                  </a:lnTo>
                  <a:lnTo>
                    <a:pt x="1010323" y="18542"/>
                  </a:lnTo>
                  <a:lnTo>
                    <a:pt x="1012329" y="17907"/>
                  </a:lnTo>
                  <a:lnTo>
                    <a:pt x="1004519" y="15875"/>
                  </a:lnTo>
                  <a:lnTo>
                    <a:pt x="1003147" y="18796"/>
                  </a:lnTo>
                  <a:lnTo>
                    <a:pt x="1002614" y="23368"/>
                  </a:lnTo>
                  <a:lnTo>
                    <a:pt x="997267" y="26416"/>
                  </a:lnTo>
                  <a:lnTo>
                    <a:pt x="994905" y="22479"/>
                  </a:lnTo>
                  <a:lnTo>
                    <a:pt x="995133" y="22225"/>
                  </a:lnTo>
                  <a:lnTo>
                    <a:pt x="1000315" y="16637"/>
                  </a:lnTo>
                  <a:lnTo>
                    <a:pt x="991679" y="15621"/>
                  </a:lnTo>
                  <a:lnTo>
                    <a:pt x="985761" y="16002"/>
                  </a:lnTo>
                  <a:lnTo>
                    <a:pt x="976058" y="19558"/>
                  </a:lnTo>
                  <a:lnTo>
                    <a:pt x="964958" y="22225"/>
                  </a:lnTo>
                  <a:lnTo>
                    <a:pt x="954836" y="20066"/>
                  </a:lnTo>
                  <a:lnTo>
                    <a:pt x="960005" y="26289"/>
                  </a:lnTo>
                  <a:lnTo>
                    <a:pt x="954049" y="28448"/>
                  </a:lnTo>
                  <a:lnTo>
                    <a:pt x="946213" y="27178"/>
                  </a:lnTo>
                  <a:lnTo>
                    <a:pt x="942987" y="26035"/>
                  </a:lnTo>
                  <a:lnTo>
                    <a:pt x="937247" y="24003"/>
                  </a:lnTo>
                  <a:lnTo>
                    <a:pt x="928446" y="22479"/>
                  </a:lnTo>
                  <a:lnTo>
                    <a:pt x="921105" y="26035"/>
                  </a:lnTo>
                  <a:lnTo>
                    <a:pt x="919937" y="25146"/>
                  </a:lnTo>
                  <a:lnTo>
                    <a:pt x="919505" y="24257"/>
                  </a:lnTo>
                  <a:lnTo>
                    <a:pt x="919441" y="23495"/>
                  </a:lnTo>
                  <a:lnTo>
                    <a:pt x="912888" y="25273"/>
                  </a:lnTo>
                  <a:lnTo>
                    <a:pt x="904951" y="27051"/>
                  </a:lnTo>
                  <a:lnTo>
                    <a:pt x="897534" y="29464"/>
                  </a:lnTo>
                  <a:lnTo>
                    <a:pt x="892543" y="32893"/>
                  </a:lnTo>
                  <a:lnTo>
                    <a:pt x="891260" y="31877"/>
                  </a:lnTo>
                  <a:lnTo>
                    <a:pt x="888834" y="29972"/>
                  </a:lnTo>
                  <a:lnTo>
                    <a:pt x="883043" y="25400"/>
                  </a:lnTo>
                  <a:lnTo>
                    <a:pt x="868426" y="27559"/>
                  </a:lnTo>
                  <a:lnTo>
                    <a:pt x="855065" y="29972"/>
                  </a:lnTo>
                  <a:lnTo>
                    <a:pt x="854951" y="29845"/>
                  </a:lnTo>
                  <a:lnTo>
                    <a:pt x="849820" y="23876"/>
                  </a:lnTo>
                  <a:lnTo>
                    <a:pt x="849274" y="23241"/>
                  </a:lnTo>
                  <a:lnTo>
                    <a:pt x="827798" y="23876"/>
                  </a:lnTo>
                  <a:lnTo>
                    <a:pt x="828344" y="21844"/>
                  </a:lnTo>
                  <a:lnTo>
                    <a:pt x="819581" y="21717"/>
                  </a:lnTo>
                  <a:lnTo>
                    <a:pt x="813308" y="23368"/>
                  </a:lnTo>
                  <a:lnTo>
                    <a:pt x="808697" y="26289"/>
                  </a:lnTo>
                  <a:lnTo>
                    <a:pt x="804938" y="29845"/>
                  </a:lnTo>
                  <a:lnTo>
                    <a:pt x="801763" y="28321"/>
                  </a:lnTo>
                  <a:lnTo>
                    <a:pt x="804075" y="26543"/>
                  </a:lnTo>
                  <a:lnTo>
                    <a:pt x="804341" y="25400"/>
                  </a:lnTo>
                  <a:lnTo>
                    <a:pt x="792162" y="23241"/>
                  </a:lnTo>
                  <a:lnTo>
                    <a:pt x="783691" y="23241"/>
                  </a:lnTo>
                  <a:lnTo>
                    <a:pt x="775817" y="26035"/>
                  </a:lnTo>
                  <a:lnTo>
                    <a:pt x="765467" y="31877"/>
                  </a:lnTo>
                  <a:lnTo>
                    <a:pt x="763714" y="25146"/>
                  </a:lnTo>
                  <a:lnTo>
                    <a:pt x="756945" y="25146"/>
                  </a:lnTo>
                  <a:lnTo>
                    <a:pt x="745032" y="21971"/>
                  </a:lnTo>
                  <a:lnTo>
                    <a:pt x="742823" y="21590"/>
                  </a:lnTo>
                  <a:lnTo>
                    <a:pt x="730288" y="19431"/>
                  </a:lnTo>
                  <a:lnTo>
                    <a:pt x="715022" y="21590"/>
                  </a:lnTo>
                  <a:lnTo>
                    <a:pt x="715619" y="19431"/>
                  </a:lnTo>
                  <a:lnTo>
                    <a:pt x="716407" y="18923"/>
                  </a:lnTo>
                  <a:lnTo>
                    <a:pt x="717181" y="18415"/>
                  </a:lnTo>
                  <a:lnTo>
                    <a:pt x="699439" y="18923"/>
                  </a:lnTo>
                  <a:lnTo>
                    <a:pt x="681367" y="14224"/>
                  </a:lnTo>
                  <a:lnTo>
                    <a:pt x="665924" y="12827"/>
                  </a:lnTo>
                  <a:lnTo>
                    <a:pt x="656056" y="23622"/>
                  </a:lnTo>
                  <a:lnTo>
                    <a:pt x="641451" y="29972"/>
                  </a:lnTo>
                  <a:lnTo>
                    <a:pt x="649109" y="32766"/>
                  </a:lnTo>
                  <a:lnTo>
                    <a:pt x="648131" y="36957"/>
                  </a:lnTo>
                  <a:lnTo>
                    <a:pt x="648030" y="37211"/>
                  </a:lnTo>
                  <a:lnTo>
                    <a:pt x="645172" y="41656"/>
                  </a:lnTo>
                  <a:lnTo>
                    <a:pt x="645058" y="42037"/>
                  </a:lnTo>
                  <a:lnTo>
                    <a:pt x="646404" y="45974"/>
                  </a:lnTo>
                  <a:lnTo>
                    <a:pt x="640410" y="45339"/>
                  </a:lnTo>
                  <a:lnTo>
                    <a:pt x="635152" y="42291"/>
                  </a:lnTo>
                  <a:lnTo>
                    <a:pt x="633006" y="38735"/>
                  </a:lnTo>
                  <a:lnTo>
                    <a:pt x="633984" y="38100"/>
                  </a:lnTo>
                  <a:lnTo>
                    <a:pt x="636320" y="36576"/>
                  </a:lnTo>
                  <a:lnTo>
                    <a:pt x="637755" y="37846"/>
                  </a:lnTo>
                  <a:lnTo>
                    <a:pt x="637336" y="36576"/>
                  </a:lnTo>
                  <a:lnTo>
                    <a:pt x="635508" y="30988"/>
                  </a:lnTo>
                  <a:lnTo>
                    <a:pt x="635025" y="30861"/>
                  </a:lnTo>
                  <a:lnTo>
                    <a:pt x="627329" y="28829"/>
                  </a:lnTo>
                  <a:lnTo>
                    <a:pt x="618617" y="27432"/>
                  </a:lnTo>
                  <a:lnTo>
                    <a:pt x="616356" y="24892"/>
                  </a:lnTo>
                  <a:lnTo>
                    <a:pt x="614781" y="23114"/>
                  </a:lnTo>
                  <a:lnTo>
                    <a:pt x="587057" y="21844"/>
                  </a:lnTo>
                  <a:lnTo>
                    <a:pt x="545274" y="16891"/>
                  </a:lnTo>
                  <a:lnTo>
                    <a:pt x="532866" y="15367"/>
                  </a:lnTo>
                  <a:lnTo>
                    <a:pt x="506476" y="13081"/>
                  </a:lnTo>
                  <a:lnTo>
                    <a:pt x="510501" y="24892"/>
                  </a:lnTo>
                  <a:lnTo>
                    <a:pt x="498335" y="24130"/>
                  </a:lnTo>
                  <a:lnTo>
                    <a:pt x="497471" y="23368"/>
                  </a:lnTo>
                  <a:lnTo>
                    <a:pt x="495147" y="21336"/>
                  </a:lnTo>
                  <a:lnTo>
                    <a:pt x="494207" y="15633"/>
                  </a:lnTo>
                  <a:lnTo>
                    <a:pt x="493712" y="15875"/>
                  </a:lnTo>
                  <a:lnTo>
                    <a:pt x="489712" y="20066"/>
                  </a:lnTo>
                  <a:lnTo>
                    <a:pt x="487946" y="23368"/>
                  </a:lnTo>
                  <a:lnTo>
                    <a:pt x="485025" y="21336"/>
                  </a:lnTo>
                  <a:lnTo>
                    <a:pt x="481736" y="19050"/>
                  </a:lnTo>
                  <a:lnTo>
                    <a:pt x="484238" y="14605"/>
                  </a:lnTo>
                  <a:lnTo>
                    <a:pt x="488950" y="10922"/>
                  </a:lnTo>
                  <a:lnTo>
                    <a:pt x="489369" y="9271"/>
                  </a:lnTo>
                  <a:lnTo>
                    <a:pt x="482295" y="10033"/>
                  </a:lnTo>
                  <a:lnTo>
                    <a:pt x="483895" y="11430"/>
                  </a:lnTo>
                  <a:lnTo>
                    <a:pt x="478167" y="16129"/>
                  </a:lnTo>
                  <a:lnTo>
                    <a:pt x="477647" y="21336"/>
                  </a:lnTo>
                  <a:lnTo>
                    <a:pt x="467233" y="20574"/>
                  </a:lnTo>
                  <a:lnTo>
                    <a:pt x="465150" y="19812"/>
                  </a:lnTo>
                  <a:lnTo>
                    <a:pt x="460819" y="18237"/>
                  </a:lnTo>
                  <a:lnTo>
                    <a:pt x="456857" y="19812"/>
                  </a:lnTo>
                  <a:lnTo>
                    <a:pt x="458457" y="17653"/>
                  </a:lnTo>
                  <a:lnTo>
                    <a:pt x="459879" y="15494"/>
                  </a:lnTo>
                  <a:lnTo>
                    <a:pt x="461441" y="16891"/>
                  </a:lnTo>
                  <a:lnTo>
                    <a:pt x="462318" y="15494"/>
                  </a:lnTo>
                  <a:lnTo>
                    <a:pt x="463854" y="13081"/>
                  </a:lnTo>
                  <a:lnTo>
                    <a:pt x="461251" y="12573"/>
                  </a:lnTo>
                  <a:lnTo>
                    <a:pt x="461251" y="12192"/>
                  </a:lnTo>
                  <a:lnTo>
                    <a:pt x="461264" y="11811"/>
                  </a:lnTo>
                  <a:lnTo>
                    <a:pt x="460387" y="11303"/>
                  </a:lnTo>
                  <a:lnTo>
                    <a:pt x="457263" y="12192"/>
                  </a:lnTo>
                  <a:lnTo>
                    <a:pt x="441960" y="10795"/>
                  </a:lnTo>
                  <a:lnTo>
                    <a:pt x="448081" y="20574"/>
                  </a:lnTo>
                  <a:lnTo>
                    <a:pt x="443077" y="22606"/>
                  </a:lnTo>
                  <a:lnTo>
                    <a:pt x="439216" y="23368"/>
                  </a:lnTo>
                  <a:lnTo>
                    <a:pt x="438124" y="25019"/>
                  </a:lnTo>
                  <a:lnTo>
                    <a:pt x="438023" y="25400"/>
                  </a:lnTo>
                  <a:lnTo>
                    <a:pt x="440753" y="30861"/>
                  </a:lnTo>
                  <a:lnTo>
                    <a:pt x="431266" y="25019"/>
                  </a:lnTo>
                  <a:lnTo>
                    <a:pt x="427342" y="22606"/>
                  </a:lnTo>
                  <a:lnTo>
                    <a:pt x="407504" y="20447"/>
                  </a:lnTo>
                  <a:lnTo>
                    <a:pt x="388404" y="20447"/>
                  </a:lnTo>
                  <a:lnTo>
                    <a:pt x="377253" y="18542"/>
                  </a:lnTo>
                  <a:lnTo>
                    <a:pt x="370116" y="22733"/>
                  </a:lnTo>
                  <a:lnTo>
                    <a:pt x="362788" y="24638"/>
                  </a:lnTo>
                  <a:lnTo>
                    <a:pt x="355079" y="25019"/>
                  </a:lnTo>
                  <a:lnTo>
                    <a:pt x="346748" y="24511"/>
                  </a:lnTo>
                  <a:lnTo>
                    <a:pt x="349631" y="26670"/>
                  </a:lnTo>
                  <a:lnTo>
                    <a:pt x="351358" y="38100"/>
                  </a:lnTo>
                  <a:lnTo>
                    <a:pt x="341337" y="36576"/>
                  </a:lnTo>
                  <a:lnTo>
                    <a:pt x="340245" y="27686"/>
                  </a:lnTo>
                  <a:lnTo>
                    <a:pt x="339890" y="24765"/>
                  </a:lnTo>
                  <a:lnTo>
                    <a:pt x="332524" y="20320"/>
                  </a:lnTo>
                  <a:lnTo>
                    <a:pt x="322948" y="17145"/>
                  </a:lnTo>
                  <a:lnTo>
                    <a:pt x="314883" y="8763"/>
                  </a:lnTo>
                  <a:lnTo>
                    <a:pt x="313664" y="14351"/>
                  </a:lnTo>
                  <a:lnTo>
                    <a:pt x="304761" y="16383"/>
                  </a:lnTo>
                  <a:lnTo>
                    <a:pt x="296646" y="19431"/>
                  </a:lnTo>
                  <a:lnTo>
                    <a:pt x="297738" y="27686"/>
                  </a:lnTo>
                  <a:lnTo>
                    <a:pt x="294030" y="25273"/>
                  </a:lnTo>
                  <a:lnTo>
                    <a:pt x="293573" y="21844"/>
                  </a:lnTo>
                  <a:lnTo>
                    <a:pt x="293458" y="17272"/>
                  </a:lnTo>
                  <a:lnTo>
                    <a:pt x="292506" y="15621"/>
                  </a:lnTo>
                  <a:lnTo>
                    <a:pt x="290893" y="12827"/>
                  </a:lnTo>
                  <a:lnTo>
                    <a:pt x="275247" y="15621"/>
                  </a:lnTo>
                  <a:lnTo>
                    <a:pt x="258406" y="13081"/>
                  </a:lnTo>
                  <a:lnTo>
                    <a:pt x="240677" y="9398"/>
                  </a:lnTo>
                  <a:lnTo>
                    <a:pt x="222402" y="8509"/>
                  </a:lnTo>
                  <a:lnTo>
                    <a:pt x="222008" y="11811"/>
                  </a:lnTo>
                  <a:lnTo>
                    <a:pt x="226136" y="16891"/>
                  </a:lnTo>
                  <a:lnTo>
                    <a:pt x="220865" y="21844"/>
                  </a:lnTo>
                  <a:lnTo>
                    <a:pt x="220662" y="21590"/>
                  </a:lnTo>
                  <a:lnTo>
                    <a:pt x="219887" y="20574"/>
                  </a:lnTo>
                  <a:lnTo>
                    <a:pt x="216662" y="16383"/>
                  </a:lnTo>
                  <a:lnTo>
                    <a:pt x="207860" y="4953"/>
                  </a:lnTo>
                  <a:lnTo>
                    <a:pt x="204978" y="8509"/>
                  </a:lnTo>
                  <a:lnTo>
                    <a:pt x="202692" y="13716"/>
                  </a:lnTo>
                  <a:lnTo>
                    <a:pt x="199656" y="16383"/>
                  </a:lnTo>
                  <a:lnTo>
                    <a:pt x="194500" y="12446"/>
                  </a:lnTo>
                  <a:lnTo>
                    <a:pt x="197637" y="19558"/>
                  </a:lnTo>
                  <a:lnTo>
                    <a:pt x="194373" y="20574"/>
                  </a:lnTo>
                  <a:lnTo>
                    <a:pt x="177761" y="16510"/>
                  </a:lnTo>
                  <a:lnTo>
                    <a:pt x="176199" y="16129"/>
                  </a:lnTo>
                  <a:lnTo>
                    <a:pt x="157873" y="14732"/>
                  </a:lnTo>
                  <a:lnTo>
                    <a:pt x="139433" y="15113"/>
                  </a:lnTo>
                  <a:lnTo>
                    <a:pt x="120916" y="16129"/>
                  </a:lnTo>
                  <a:lnTo>
                    <a:pt x="102362" y="16510"/>
                  </a:lnTo>
                  <a:lnTo>
                    <a:pt x="83820" y="14859"/>
                  </a:lnTo>
                  <a:lnTo>
                    <a:pt x="65316" y="9906"/>
                  </a:lnTo>
                  <a:lnTo>
                    <a:pt x="46901" y="0"/>
                  </a:lnTo>
                  <a:lnTo>
                    <a:pt x="53530" y="7112"/>
                  </a:lnTo>
                  <a:lnTo>
                    <a:pt x="49110" y="7747"/>
                  </a:lnTo>
                  <a:lnTo>
                    <a:pt x="44043" y="7874"/>
                  </a:lnTo>
                  <a:lnTo>
                    <a:pt x="47332" y="9652"/>
                  </a:lnTo>
                  <a:lnTo>
                    <a:pt x="44145" y="16383"/>
                  </a:lnTo>
                  <a:lnTo>
                    <a:pt x="44081" y="17653"/>
                  </a:lnTo>
                  <a:lnTo>
                    <a:pt x="44615" y="21590"/>
                  </a:lnTo>
                  <a:lnTo>
                    <a:pt x="41046" y="19177"/>
                  </a:lnTo>
                  <a:lnTo>
                    <a:pt x="24130" y="7747"/>
                  </a:lnTo>
                  <a:lnTo>
                    <a:pt x="19075" y="13716"/>
                  </a:lnTo>
                  <a:lnTo>
                    <a:pt x="11455" y="14732"/>
                  </a:lnTo>
                  <a:lnTo>
                    <a:pt x="4140" y="15633"/>
                  </a:lnTo>
                  <a:lnTo>
                    <a:pt x="0" y="21463"/>
                  </a:lnTo>
                  <a:lnTo>
                    <a:pt x="6489" y="19177"/>
                  </a:lnTo>
                  <a:lnTo>
                    <a:pt x="4889" y="30226"/>
                  </a:lnTo>
                  <a:lnTo>
                    <a:pt x="4762" y="31496"/>
                  </a:lnTo>
                  <a:lnTo>
                    <a:pt x="9194" y="44831"/>
                  </a:lnTo>
                  <a:lnTo>
                    <a:pt x="14884" y="58674"/>
                  </a:lnTo>
                  <a:lnTo>
                    <a:pt x="14973" y="59055"/>
                  </a:lnTo>
                  <a:lnTo>
                    <a:pt x="17310" y="73406"/>
                  </a:lnTo>
                  <a:lnTo>
                    <a:pt x="25615" y="69596"/>
                  </a:lnTo>
                  <a:lnTo>
                    <a:pt x="35661" y="76454"/>
                  </a:lnTo>
                  <a:lnTo>
                    <a:pt x="46863" y="81788"/>
                  </a:lnTo>
                  <a:lnTo>
                    <a:pt x="58661" y="73787"/>
                  </a:lnTo>
                  <a:lnTo>
                    <a:pt x="61290" y="76758"/>
                  </a:lnTo>
                  <a:lnTo>
                    <a:pt x="61556" y="76200"/>
                  </a:lnTo>
                  <a:lnTo>
                    <a:pt x="66421" y="74422"/>
                  </a:lnTo>
                  <a:lnTo>
                    <a:pt x="75412" y="77978"/>
                  </a:lnTo>
                  <a:lnTo>
                    <a:pt x="74396" y="80010"/>
                  </a:lnTo>
                  <a:lnTo>
                    <a:pt x="91147" y="80010"/>
                  </a:lnTo>
                  <a:lnTo>
                    <a:pt x="105473" y="82550"/>
                  </a:lnTo>
                  <a:lnTo>
                    <a:pt x="120396" y="86360"/>
                  </a:lnTo>
                  <a:lnTo>
                    <a:pt x="138899" y="90297"/>
                  </a:lnTo>
                  <a:lnTo>
                    <a:pt x="136804" y="81026"/>
                  </a:lnTo>
                  <a:lnTo>
                    <a:pt x="142900" y="82169"/>
                  </a:lnTo>
                  <a:lnTo>
                    <a:pt x="144183" y="85090"/>
                  </a:lnTo>
                  <a:lnTo>
                    <a:pt x="147040" y="87376"/>
                  </a:lnTo>
                  <a:lnTo>
                    <a:pt x="147421" y="81026"/>
                  </a:lnTo>
                  <a:lnTo>
                    <a:pt x="141897" y="79883"/>
                  </a:lnTo>
                  <a:lnTo>
                    <a:pt x="136258" y="78359"/>
                  </a:lnTo>
                  <a:lnTo>
                    <a:pt x="136271" y="74422"/>
                  </a:lnTo>
                  <a:lnTo>
                    <a:pt x="136271" y="73787"/>
                  </a:lnTo>
                  <a:lnTo>
                    <a:pt x="136283" y="71247"/>
                  </a:lnTo>
                  <a:lnTo>
                    <a:pt x="146507" y="79375"/>
                  </a:lnTo>
                  <a:lnTo>
                    <a:pt x="161518" y="80772"/>
                  </a:lnTo>
                  <a:lnTo>
                    <a:pt x="176034" y="82423"/>
                  </a:lnTo>
                  <a:lnTo>
                    <a:pt x="184772" y="91948"/>
                  </a:lnTo>
                  <a:lnTo>
                    <a:pt x="188455" y="90170"/>
                  </a:lnTo>
                  <a:lnTo>
                    <a:pt x="187731" y="83058"/>
                  </a:lnTo>
                  <a:lnTo>
                    <a:pt x="191401" y="81407"/>
                  </a:lnTo>
                  <a:lnTo>
                    <a:pt x="193903" y="86995"/>
                  </a:lnTo>
                  <a:lnTo>
                    <a:pt x="195719" y="81407"/>
                  </a:lnTo>
                  <a:lnTo>
                    <a:pt x="196265" y="79756"/>
                  </a:lnTo>
                  <a:lnTo>
                    <a:pt x="202425" y="80772"/>
                  </a:lnTo>
                  <a:lnTo>
                    <a:pt x="205536" y="87757"/>
                  </a:lnTo>
                  <a:lnTo>
                    <a:pt x="205765" y="92456"/>
                  </a:lnTo>
                  <a:lnTo>
                    <a:pt x="204266" y="91948"/>
                  </a:lnTo>
                  <a:lnTo>
                    <a:pt x="201510" y="93980"/>
                  </a:lnTo>
                  <a:lnTo>
                    <a:pt x="199910" y="94361"/>
                  </a:lnTo>
                  <a:lnTo>
                    <a:pt x="206832" y="96647"/>
                  </a:lnTo>
                  <a:lnTo>
                    <a:pt x="214503" y="95631"/>
                  </a:lnTo>
                  <a:lnTo>
                    <a:pt x="221170" y="93853"/>
                  </a:lnTo>
                  <a:lnTo>
                    <a:pt x="225158" y="93726"/>
                  </a:lnTo>
                  <a:lnTo>
                    <a:pt x="221691" y="92456"/>
                  </a:lnTo>
                  <a:lnTo>
                    <a:pt x="216141" y="90424"/>
                  </a:lnTo>
                  <a:lnTo>
                    <a:pt x="236220" y="88011"/>
                  </a:lnTo>
                  <a:lnTo>
                    <a:pt x="257276" y="87249"/>
                  </a:lnTo>
                  <a:lnTo>
                    <a:pt x="278180" y="85471"/>
                  </a:lnTo>
                  <a:lnTo>
                    <a:pt x="297776" y="79883"/>
                  </a:lnTo>
                  <a:lnTo>
                    <a:pt x="297726" y="79756"/>
                  </a:lnTo>
                  <a:lnTo>
                    <a:pt x="295897" y="75819"/>
                  </a:lnTo>
                  <a:lnTo>
                    <a:pt x="306565" y="73152"/>
                  </a:lnTo>
                  <a:lnTo>
                    <a:pt x="313143" y="74549"/>
                  </a:lnTo>
                  <a:lnTo>
                    <a:pt x="320078" y="76708"/>
                  </a:lnTo>
                  <a:lnTo>
                    <a:pt x="331787" y="76327"/>
                  </a:lnTo>
                  <a:lnTo>
                    <a:pt x="331038" y="77216"/>
                  </a:lnTo>
                  <a:lnTo>
                    <a:pt x="331978" y="76327"/>
                  </a:lnTo>
                  <a:lnTo>
                    <a:pt x="335178" y="73279"/>
                  </a:lnTo>
                  <a:lnTo>
                    <a:pt x="335508" y="73152"/>
                  </a:lnTo>
                  <a:lnTo>
                    <a:pt x="340410" y="71247"/>
                  </a:lnTo>
                  <a:lnTo>
                    <a:pt x="340728" y="71120"/>
                  </a:lnTo>
                  <a:lnTo>
                    <a:pt x="346405" y="71501"/>
                  </a:lnTo>
                  <a:lnTo>
                    <a:pt x="345859" y="73914"/>
                  </a:lnTo>
                  <a:lnTo>
                    <a:pt x="345744" y="75057"/>
                  </a:lnTo>
                  <a:lnTo>
                    <a:pt x="348615" y="78486"/>
                  </a:lnTo>
                  <a:lnTo>
                    <a:pt x="350901" y="81534"/>
                  </a:lnTo>
                  <a:lnTo>
                    <a:pt x="350977" y="82042"/>
                  </a:lnTo>
                  <a:lnTo>
                    <a:pt x="349389" y="85471"/>
                  </a:lnTo>
                  <a:lnTo>
                    <a:pt x="359841" y="80899"/>
                  </a:lnTo>
                  <a:lnTo>
                    <a:pt x="363842" y="77470"/>
                  </a:lnTo>
                  <a:lnTo>
                    <a:pt x="366547" y="72898"/>
                  </a:lnTo>
                  <a:lnTo>
                    <a:pt x="367944" y="71120"/>
                  </a:lnTo>
                  <a:lnTo>
                    <a:pt x="369150" y="69596"/>
                  </a:lnTo>
                  <a:lnTo>
                    <a:pt x="373062" y="64643"/>
                  </a:lnTo>
                  <a:lnTo>
                    <a:pt x="376186" y="70993"/>
                  </a:lnTo>
                  <a:lnTo>
                    <a:pt x="380707" y="65278"/>
                  </a:lnTo>
                  <a:lnTo>
                    <a:pt x="380822" y="65024"/>
                  </a:lnTo>
                  <a:lnTo>
                    <a:pt x="380873" y="64643"/>
                  </a:lnTo>
                  <a:lnTo>
                    <a:pt x="381190" y="62103"/>
                  </a:lnTo>
                  <a:lnTo>
                    <a:pt x="391541" y="60325"/>
                  </a:lnTo>
                  <a:lnTo>
                    <a:pt x="389026" y="64008"/>
                  </a:lnTo>
                  <a:lnTo>
                    <a:pt x="388899" y="64389"/>
                  </a:lnTo>
                  <a:lnTo>
                    <a:pt x="390525" y="68326"/>
                  </a:lnTo>
                  <a:lnTo>
                    <a:pt x="391833" y="72136"/>
                  </a:lnTo>
                  <a:lnTo>
                    <a:pt x="391833" y="72517"/>
                  </a:lnTo>
                  <a:lnTo>
                    <a:pt x="388645" y="77343"/>
                  </a:lnTo>
                  <a:lnTo>
                    <a:pt x="403021" y="81026"/>
                  </a:lnTo>
                  <a:lnTo>
                    <a:pt x="414185" y="77597"/>
                  </a:lnTo>
                  <a:lnTo>
                    <a:pt x="423151" y="75438"/>
                  </a:lnTo>
                  <a:lnTo>
                    <a:pt x="430911" y="82804"/>
                  </a:lnTo>
                  <a:lnTo>
                    <a:pt x="432041" y="75438"/>
                  </a:lnTo>
                  <a:lnTo>
                    <a:pt x="432269" y="73914"/>
                  </a:lnTo>
                  <a:lnTo>
                    <a:pt x="425945" y="71120"/>
                  </a:lnTo>
                  <a:lnTo>
                    <a:pt x="418795" y="70866"/>
                  </a:lnTo>
                  <a:lnTo>
                    <a:pt x="417677" y="69723"/>
                  </a:lnTo>
                  <a:lnTo>
                    <a:pt x="417131" y="65532"/>
                  </a:lnTo>
                  <a:lnTo>
                    <a:pt x="417220" y="65151"/>
                  </a:lnTo>
                  <a:lnTo>
                    <a:pt x="420903" y="61214"/>
                  </a:lnTo>
                  <a:lnTo>
                    <a:pt x="422986" y="60325"/>
                  </a:lnTo>
                  <a:lnTo>
                    <a:pt x="426859" y="58674"/>
                  </a:lnTo>
                  <a:lnTo>
                    <a:pt x="432752" y="58420"/>
                  </a:lnTo>
                  <a:lnTo>
                    <a:pt x="437807" y="61976"/>
                  </a:lnTo>
                  <a:lnTo>
                    <a:pt x="443445" y="69342"/>
                  </a:lnTo>
                  <a:lnTo>
                    <a:pt x="451065" y="76581"/>
                  </a:lnTo>
                  <a:lnTo>
                    <a:pt x="462038" y="79502"/>
                  </a:lnTo>
                  <a:lnTo>
                    <a:pt x="460298" y="79502"/>
                  </a:lnTo>
                  <a:lnTo>
                    <a:pt x="460184" y="80772"/>
                  </a:lnTo>
                  <a:lnTo>
                    <a:pt x="458444" y="80772"/>
                  </a:lnTo>
                  <a:lnTo>
                    <a:pt x="463334" y="81661"/>
                  </a:lnTo>
                  <a:lnTo>
                    <a:pt x="468312" y="80137"/>
                  </a:lnTo>
                  <a:lnTo>
                    <a:pt x="473557" y="79121"/>
                  </a:lnTo>
                  <a:lnTo>
                    <a:pt x="479285" y="81534"/>
                  </a:lnTo>
                  <a:lnTo>
                    <a:pt x="481203" y="79121"/>
                  </a:lnTo>
                  <a:lnTo>
                    <a:pt x="482828" y="77089"/>
                  </a:lnTo>
                  <a:lnTo>
                    <a:pt x="486333" y="76200"/>
                  </a:lnTo>
                  <a:lnTo>
                    <a:pt x="489242" y="74930"/>
                  </a:lnTo>
                  <a:lnTo>
                    <a:pt x="490054" y="72136"/>
                  </a:lnTo>
                  <a:lnTo>
                    <a:pt x="490994" y="68961"/>
                  </a:lnTo>
                  <a:lnTo>
                    <a:pt x="474954" y="72136"/>
                  </a:lnTo>
                  <a:lnTo>
                    <a:pt x="481774" y="67945"/>
                  </a:lnTo>
                  <a:lnTo>
                    <a:pt x="489038" y="62484"/>
                  </a:lnTo>
                  <a:lnTo>
                    <a:pt x="497408" y="59055"/>
                  </a:lnTo>
                  <a:lnTo>
                    <a:pt x="507542" y="60706"/>
                  </a:lnTo>
                  <a:lnTo>
                    <a:pt x="506374" y="63246"/>
                  </a:lnTo>
                  <a:lnTo>
                    <a:pt x="501916" y="66675"/>
                  </a:lnTo>
                  <a:lnTo>
                    <a:pt x="498868" y="68707"/>
                  </a:lnTo>
                  <a:lnTo>
                    <a:pt x="503237" y="72390"/>
                  </a:lnTo>
                  <a:lnTo>
                    <a:pt x="507288" y="66040"/>
                  </a:lnTo>
                  <a:lnTo>
                    <a:pt x="511670" y="69723"/>
                  </a:lnTo>
                  <a:lnTo>
                    <a:pt x="511746" y="69977"/>
                  </a:lnTo>
                  <a:lnTo>
                    <a:pt x="508088" y="75819"/>
                  </a:lnTo>
                  <a:lnTo>
                    <a:pt x="500380" y="77470"/>
                  </a:lnTo>
                  <a:lnTo>
                    <a:pt x="491096" y="78486"/>
                  </a:lnTo>
                  <a:lnTo>
                    <a:pt x="482612" y="82931"/>
                  </a:lnTo>
                  <a:lnTo>
                    <a:pt x="487387" y="83820"/>
                  </a:lnTo>
                  <a:lnTo>
                    <a:pt x="492963" y="81788"/>
                  </a:lnTo>
                  <a:lnTo>
                    <a:pt x="496747" y="81407"/>
                  </a:lnTo>
                  <a:lnTo>
                    <a:pt x="496125" y="87249"/>
                  </a:lnTo>
                  <a:lnTo>
                    <a:pt x="500684" y="81407"/>
                  </a:lnTo>
                  <a:lnTo>
                    <a:pt x="501980" y="79756"/>
                  </a:lnTo>
                  <a:lnTo>
                    <a:pt x="508863" y="79756"/>
                  </a:lnTo>
                  <a:lnTo>
                    <a:pt x="516648" y="80518"/>
                  </a:lnTo>
                  <a:lnTo>
                    <a:pt x="517931" y="79756"/>
                  </a:lnTo>
                  <a:lnTo>
                    <a:pt x="525183" y="75438"/>
                  </a:lnTo>
                  <a:lnTo>
                    <a:pt x="524395" y="83058"/>
                  </a:lnTo>
                  <a:lnTo>
                    <a:pt x="526275" y="81788"/>
                  </a:lnTo>
                  <a:lnTo>
                    <a:pt x="530161" y="78232"/>
                  </a:lnTo>
                  <a:lnTo>
                    <a:pt x="533603" y="78359"/>
                  </a:lnTo>
                  <a:lnTo>
                    <a:pt x="527367" y="88265"/>
                  </a:lnTo>
                  <a:lnTo>
                    <a:pt x="534441" y="85598"/>
                  </a:lnTo>
                  <a:lnTo>
                    <a:pt x="541337" y="87884"/>
                  </a:lnTo>
                  <a:lnTo>
                    <a:pt x="548170" y="90678"/>
                  </a:lnTo>
                  <a:lnTo>
                    <a:pt x="555028" y="90297"/>
                  </a:lnTo>
                  <a:lnTo>
                    <a:pt x="546112" y="89027"/>
                  </a:lnTo>
                  <a:lnTo>
                    <a:pt x="544690" y="85598"/>
                  </a:lnTo>
                  <a:lnTo>
                    <a:pt x="544804" y="84074"/>
                  </a:lnTo>
                  <a:lnTo>
                    <a:pt x="545147" y="81407"/>
                  </a:lnTo>
                  <a:lnTo>
                    <a:pt x="545096" y="80391"/>
                  </a:lnTo>
                  <a:lnTo>
                    <a:pt x="543826" y="78232"/>
                  </a:lnTo>
                  <a:lnTo>
                    <a:pt x="542569" y="76073"/>
                  </a:lnTo>
                  <a:lnTo>
                    <a:pt x="548284" y="75438"/>
                  </a:lnTo>
                  <a:lnTo>
                    <a:pt x="555129" y="74676"/>
                  </a:lnTo>
                  <a:lnTo>
                    <a:pt x="564146" y="84074"/>
                  </a:lnTo>
                  <a:lnTo>
                    <a:pt x="568629" y="89027"/>
                  </a:lnTo>
                  <a:lnTo>
                    <a:pt x="574890" y="89865"/>
                  </a:lnTo>
                  <a:lnTo>
                    <a:pt x="569277" y="86995"/>
                  </a:lnTo>
                  <a:lnTo>
                    <a:pt x="574916" y="83439"/>
                  </a:lnTo>
                  <a:lnTo>
                    <a:pt x="579970" y="84836"/>
                  </a:lnTo>
                  <a:lnTo>
                    <a:pt x="586638" y="87503"/>
                  </a:lnTo>
                  <a:lnTo>
                    <a:pt x="589749" y="91186"/>
                  </a:lnTo>
                  <a:lnTo>
                    <a:pt x="596874" y="89154"/>
                  </a:lnTo>
                  <a:lnTo>
                    <a:pt x="595934" y="86233"/>
                  </a:lnTo>
                  <a:lnTo>
                    <a:pt x="593712" y="83439"/>
                  </a:lnTo>
                  <a:lnTo>
                    <a:pt x="593204" y="82804"/>
                  </a:lnTo>
                  <a:lnTo>
                    <a:pt x="593305" y="82169"/>
                  </a:lnTo>
                  <a:lnTo>
                    <a:pt x="594537" y="79121"/>
                  </a:lnTo>
                  <a:lnTo>
                    <a:pt x="598538" y="82169"/>
                  </a:lnTo>
                  <a:lnTo>
                    <a:pt x="602068" y="80137"/>
                  </a:lnTo>
                  <a:lnTo>
                    <a:pt x="603008" y="79121"/>
                  </a:lnTo>
                  <a:lnTo>
                    <a:pt x="605929" y="75946"/>
                  </a:lnTo>
                  <a:lnTo>
                    <a:pt x="607771" y="74676"/>
                  </a:lnTo>
                  <a:lnTo>
                    <a:pt x="610895" y="72517"/>
                  </a:lnTo>
                  <a:lnTo>
                    <a:pt x="610958" y="79756"/>
                  </a:lnTo>
                  <a:lnTo>
                    <a:pt x="620534" y="79248"/>
                  </a:lnTo>
                  <a:lnTo>
                    <a:pt x="624433" y="72517"/>
                  </a:lnTo>
                  <a:lnTo>
                    <a:pt x="625881" y="69850"/>
                  </a:lnTo>
                  <a:lnTo>
                    <a:pt x="634339" y="69977"/>
                  </a:lnTo>
                  <a:lnTo>
                    <a:pt x="626706" y="80010"/>
                  </a:lnTo>
                  <a:lnTo>
                    <a:pt x="636117" y="77216"/>
                  </a:lnTo>
                  <a:lnTo>
                    <a:pt x="634174" y="85471"/>
                  </a:lnTo>
                  <a:lnTo>
                    <a:pt x="640753" y="82042"/>
                  </a:lnTo>
                  <a:lnTo>
                    <a:pt x="645985" y="81026"/>
                  </a:lnTo>
                  <a:lnTo>
                    <a:pt x="651179" y="81407"/>
                  </a:lnTo>
                  <a:lnTo>
                    <a:pt x="657644" y="82677"/>
                  </a:lnTo>
                  <a:lnTo>
                    <a:pt x="656844" y="81026"/>
                  </a:lnTo>
                  <a:lnTo>
                    <a:pt x="655370" y="77978"/>
                  </a:lnTo>
                  <a:lnTo>
                    <a:pt x="655485" y="77470"/>
                  </a:lnTo>
                  <a:lnTo>
                    <a:pt x="655599" y="77216"/>
                  </a:lnTo>
                  <a:lnTo>
                    <a:pt x="658952" y="69850"/>
                  </a:lnTo>
                  <a:lnTo>
                    <a:pt x="667842" y="69596"/>
                  </a:lnTo>
                  <a:lnTo>
                    <a:pt x="669950" y="72136"/>
                  </a:lnTo>
                  <a:lnTo>
                    <a:pt x="669988" y="74295"/>
                  </a:lnTo>
                  <a:lnTo>
                    <a:pt x="671131" y="75311"/>
                  </a:lnTo>
                  <a:lnTo>
                    <a:pt x="677037" y="75057"/>
                  </a:lnTo>
                  <a:lnTo>
                    <a:pt x="673849" y="80137"/>
                  </a:lnTo>
                  <a:lnTo>
                    <a:pt x="671080" y="85090"/>
                  </a:lnTo>
                  <a:lnTo>
                    <a:pt x="665607" y="78740"/>
                  </a:lnTo>
                  <a:lnTo>
                    <a:pt x="665035" y="81026"/>
                  </a:lnTo>
                  <a:lnTo>
                    <a:pt x="662800" y="83185"/>
                  </a:lnTo>
                  <a:lnTo>
                    <a:pt x="662216" y="85471"/>
                  </a:lnTo>
                  <a:lnTo>
                    <a:pt x="668743" y="90043"/>
                  </a:lnTo>
                  <a:lnTo>
                    <a:pt x="678611" y="86106"/>
                  </a:lnTo>
                  <a:lnTo>
                    <a:pt x="683171" y="85979"/>
                  </a:lnTo>
                  <a:lnTo>
                    <a:pt x="681418" y="85725"/>
                  </a:lnTo>
                  <a:lnTo>
                    <a:pt x="679323" y="85344"/>
                  </a:lnTo>
                  <a:lnTo>
                    <a:pt x="679018" y="85090"/>
                  </a:lnTo>
                  <a:lnTo>
                    <a:pt x="678256" y="84455"/>
                  </a:lnTo>
                  <a:lnTo>
                    <a:pt x="695350" y="75057"/>
                  </a:lnTo>
                  <a:lnTo>
                    <a:pt x="696506" y="74422"/>
                  </a:lnTo>
                  <a:lnTo>
                    <a:pt x="699376" y="76962"/>
                  </a:lnTo>
                  <a:lnTo>
                    <a:pt x="694842" y="81153"/>
                  </a:lnTo>
                  <a:lnTo>
                    <a:pt x="698538" y="80391"/>
                  </a:lnTo>
                  <a:lnTo>
                    <a:pt x="701103" y="77089"/>
                  </a:lnTo>
                  <a:lnTo>
                    <a:pt x="706526" y="76454"/>
                  </a:lnTo>
                  <a:lnTo>
                    <a:pt x="705319" y="81280"/>
                  </a:lnTo>
                  <a:lnTo>
                    <a:pt x="705205" y="83439"/>
                  </a:lnTo>
                  <a:lnTo>
                    <a:pt x="705459" y="87706"/>
                  </a:lnTo>
                  <a:lnTo>
                    <a:pt x="715162" y="83947"/>
                  </a:lnTo>
                  <a:lnTo>
                    <a:pt x="716318" y="86360"/>
                  </a:lnTo>
                  <a:lnTo>
                    <a:pt x="724090" y="90297"/>
                  </a:lnTo>
                  <a:lnTo>
                    <a:pt x="721829" y="92456"/>
                  </a:lnTo>
                  <a:lnTo>
                    <a:pt x="729792" y="91948"/>
                  </a:lnTo>
                  <a:lnTo>
                    <a:pt x="738873" y="88392"/>
                  </a:lnTo>
                  <a:lnTo>
                    <a:pt x="748538" y="84963"/>
                  </a:lnTo>
                  <a:lnTo>
                    <a:pt x="758228" y="85090"/>
                  </a:lnTo>
                  <a:lnTo>
                    <a:pt x="758037" y="85420"/>
                  </a:lnTo>
                  <a:lnTo>
                    <a:pt x="757923" y="85826"/>
                  </a:lnTo>
                  <a:lnTo>
                    <a:pt x="757859" y="86233"/>
                  </a:lnTo>
                  <a:lnTo>
                    <a:pt x="758698" y="85090"/>
                  </a:lnTo>
                  <a:lnTo>
                    <a:pt x="758558" y="85039"/>
                  </a:lnTo>
                  <a:lnTo>
                    <a:pt x="758405" y="85051"/>
                  </a:lnTo>
                  <a:lnTo>
                    <a:pt x="758939" y="84074"/>
                  </a:lnTo>
                  <a:lnTo>
                    <a:pt x="759091" y="83947"/>
                  </a:lnTo>
                  <a:lnTo>
                    <a:pt x="760272" y="82931"/>
                  </a:lnTo>
                  <a:lnTo>
                    <a:pt x="762990" y="82169"/>
                  </a:lnTo>
                  <a:lnTo>
                    <a:pt x="771817" y="83566"/>
                  </a:lnTo>
                  <a:lnTo>
                    <a:pt x="780605" y="85090"/>
                  </a:lnTo>
                  <a:lnTo>
                    <a:pt x="789800" y="85090"/>
                  </a:lnTo>
                  <a:lnTo>
                    <a:pt x="798398" y="82169"/>
                  </a:lnTo>
                  <a:lnTo>
                    <a:pt x="799896" y="81661"/>
                  </a:lnTo>
                  <a:lnTo>
                    <a:pt x="807974" y="90805"/>
                  </a:lnTo>
                  <a:lnTo>
                    <a:pt x="811263" y="87884"/>
                  </a:lnTo>
                  <a:lnTo>
                    <a:pt x="809078" y="83820"/>
                  </a:lnTo>
                  <a:lnTo>
                    <a:pt x="808964" y="83439"/>
                  </a:lnTo>
                  <a:lnTo>
                    <a:pt x="808621" y="81661"/>
                  </a:lnTo>
                  <a:lnTo>
                    <a:pt x="808151" y="79121"/>
                  </a:lnTo>
                  <a:lnTo>
                    <a:pt x="813549" y="76454"/>
                  </a:lnTo>
                  <a:lnTo>
                    <a:pt x="815606" y="75438"/>
                  </a:lnTo>
                  <a:lnTo>
                    <a:pt x="821994" y="75311"/>
                  </a:lnTo>
                  <a:lnTo>
                    <a:pt x="823506" y="78232"/>
                  </a:lnTo>
                  <a:lnTo>
                    <a:pt x="823607" y="82677"/>
                  </a:lnTo>
                  <a:lnTo>
                    <a:pt x="825131" y="85598"/>
                  </a:lnTo>
                  <a:lnTo>
                    <a:pt x="830872" y="81407"/>
                  </a:lnTo>
                  <a:lnTo>
                    <a:pt x="838047" y="77470"/>
                  </a:lnTo>
                  <a:lnTo>
                    <a:pt x="846251" y="75819"/>
                  </a:lnTo>
                  <a:lnTo>
                    <a:pt x="855116" y="78359"/>
                  </a:lnTo>
                  <a:lnTo>
                    <a:pt x="851115" y="80137"/>
                  </a:lnTo>
                  <a:lnTo>
                    <a:pt x="847979" y="78867"/>
                  </a:lnTo>
                  <a:lnTo>
                    <a:pt x="844245" y="79629"/>
                  </a:lnTo>
                  <a:lnTo>
                    <a:pt x="853452" y="84455"/>
                  </a:lnTo>
                  <a:lnTo>
                    <a:pt x="845908" y="89027"/>
                  </a:lnTo>
                  <a:lnTo>
                    <a:pt x="840790" y="91440"/>
                  </a:lnTo>
                  <a:lnTo>
                    <a:pt x="839381" y="93599"/>
                  </a:lnTo>
                  <a:lnTo>
                    <a:pt x="842949" y="97155"/>
                  </a:lnTo>
                  <a:lnTo>
                    <a:pt x="849109" y="89154"/>
                  </a:lnTo>
                  <a:lnTo>
                    <a:pt x="861479" y="86995"/>
                  </a:lnTo>
                  <a:lnTo>
                    <a:pt x="873861" y="84963"/>
                  </a:lnTo>
                  <a:lnTo>
                    <a:pt x="877620" y="80137"/>
                  </a:lnTo>
                  <a:lnTo>
                    <a:pt x="880008" y="77089"/>
                  </a:lnTo>
                  <a:lnTo>
                    <a:pt x="886066" y="80518"/>
                  </a:lnTo>
                  <a:lnTo>
                    <a:pt x="884326" y="80391"/>
                  </a:lnTo>
                  <a:lnTo>
                    <a:pt x="884059" y="81407"/>
                  </a:lnTo>
                  <a:lnTo>
                    <a:pt x="882332" y="81280"/>
                  </a:lnTo>
                  <a:lnTo>
                    <a:pt x="888923" y="82677"/>
                  </a:lnTo>
                  <a:lnTo>
                    <a:pt x="890104" y="81407"/>
                  </a:lnTo>
                  <a:lnTo>
                    <a:pt x="890930" y="80518"/>
                  </a:lnTo>
                  <a:lnTo>
                    <a:pt x="894041" y="77089"/>
                  </a:lnTo>
                  <a:lnTo>
                    <a:pt x="895146" y="75819"/>
                  </a:lnTo>
                  <a:lnTo>
                    <a:pt x="895591" y="75311"/>
                  </a:lnTo>
                  <a:lnTo>
                    <a:pt x="896366" y="74422"/>
                  </a:lnTo>
                  <a:lnTo>
                    <a:pt x="897801" y="72771"/>
                  </a:lnTo>
                  <a:lnTo>
                    <a:pt x="906310" y="70993"/>
                  </a:lnTo>
                  <a:lnTo>
                    <a:pt x="911606" y="72136"/>
                  </a:lnTo>
                  <a:lnTo>
                    <a:pt x="915301" y="74422"/>
                  </a:lnTo>
                  <a:lnTo>
                    <a:pt x="911682" y="76581"/>
                  </a:lnTo>
                  <a:lnTo>
                    <a:pt x="923493" y="72136"/>
                  </a:lnTo>
                  <a:lnTo>
                    <a:pt x="926934" y="72517"/>
                  </a:lnTo>
                  <a:lnTo>
                    <a:pt x="926274" y="74726"/>
                  </a:lnTo>
                  <a:lnTo>
                    <a:pt x="940676" y="73406"/>
                  </a:lnTo>
                  <a:lnTo>
                    <a:pt x="940562" y="73914"/>
                  </a:lnTo>
                  <a:lnTo>
                    <a:pt x="941044" y="73406"/>
                  </a:lnTo>
                  <a:lnTo>
                    <a:pt x="942263" y="72136"/>
                  </a:lnTo>
                  <a:lnTo>
                    <a:pt x="943127" y="71247"/>
                  </a:lnTo>
                  <a:lnTo>
                    <a:pt x="943483" y="70993"/>
                  </a:lnTo>
                  <a:lnTo>
                    <a:pt x="945489" y="69596"/>
                  </a:lnTo>
                  <a:lnTo>
                    <a:pt x="948944" y="67183"/>
                  </a:lnTo>
                  <a:lnTo>
                    <a:pt x="950912" y="66040"/>
                  </a:lnTo>
                  <a:lnTo>
                    <a:pt x="951788" y="65532"/>
                  </a:lnTo>
                  <a:lnTo>
                    <a:pt x="955408" y="67348"/>
                  </a:lnTo>
                  <a:lnTo>
                    <a:pt x="959980" y="65532"/>
                  </a:lnTo>
                  <a:lnTo>
                    <a:pt x="960628" y="65278"/>
                  </a:lnTo>
                  <a:lnTo>
                    <a:pt x="964692" y="69342"/>
                  </a:lnTo>
                  <a:lnTo>
                    <a:pt x="956424" y="73533"/>
                  </a:lnTo>
                  <a:lnTo>
                    <a:pt x="949540" y="73025"/>
                  </a:lnTo>
                  <a:lnTo>
                    <a:pt x="955078" y="79248"/>
                  </a:lnTo>
                  <a:lnTo>
                    <a:pt x="959688" y="77978"/>
                  </a:lnTo>
                  <a:lnTo>
                    <a:pt x="966317" y="75438"/>
                  </a:lnTo>
                  <a:lnTo>
                    <a:pt x="973213" y="76796"/>
                  </a:lnTo>
                  <a:lnTo>
                    <a:pt x="972413" y="75438"/>
                  </a:lnTo>
                  <a:lnTo>
                    <a:pt x="971994" y="74726"/>
                  </a:lnTo>
                  <a:lnTo>
                    <a:pt x="972058" y="74168"/>
                  </a:lnTo>
                  <a:lnTo>
                    <a:pt x="972350" y="73533"/>
                  </a:lnTo>
                  <a:lnTo>
                    <a:pt x="974928" y="67945"/>
                  </a:lnTo>
                  <a:lnTo>
                    <a:pt x="977265" y="70993"/>
                  </a:lnTo>
                  <a:lnTo>
                    <a:pt x="981811" y="72771"/>
                  </a:lnTo>
                  <a:lnTo>
                    <a:pt x="979144" y="74041"/>
                  </a:lnTo>
                  <a:lnTo>
                    <a:pt x="974852" y="77127"/>
                  </a:lnTo>
                  <a:lnTo>
                    <a:pt x="977912" y="77724"/>
                  </a:lnTo>
                  <a:lnTo>
                    <a:pt x="968502" y="80010"/>
                  </a:lnTo>
                  <a:lnTo>
                    <a:pt x="973328" y="84582"/>
                  </a:lnTo>
                  <a:lnTo>
                    <a:pt x="978814" y="86614"/>
                  </a:lnTo>
                  <a:lnTo>
                    <a:pt x="985164" y="87884"/>
                  </a:lnTo>
                  <a:lnTo>
                    <a:pt x="992568" y="90424"/>
                  </a:lnTo>
                  <a:lnTo>
                    <a:pt x="988339" y="87122"/>
                  </a:lnTo>
                  <a:lnTo>
                    <a:pt x="982306" y="82296"/>
                  </a:lnTo>
                  <a:lnTo>
                    <a:pt x="978877" y="77216"/>
                  </a:lnTo>
                  <a:lnTo>
                    <a:pt x="978992" y="76835"/>
                  </a:lnTo>
                  <a:lnTo>
                    <a:pt x="982078" y="72898"/>
                  </a:lnTo>
                  <a:lnTo>
                    <a:pt x="985126" y="74041"/>
                  </a:lnTo>
                  <a:lnTo>
                    <a:pt x="989139" y="74549"/>
                  </a:lnTo>
                  <a:lnTo>
                    <a:pt x="992060" y="72898"/>
                  </a:lnTo>
                  <a:lnTo>
                    <a:pt x="994981" y="71247"/>
                  </a:lnTo>
                  <a:lnTo>
                    <a:pt x="995032" y="76835"/>
                  </a:lnTo>
                  <a:lnTo>
                    <a:pt x="1000734" y="75311"/>
                  </a:lnTo>
                  <a:lnTo>
                    <a:pt x="1007872" y="74803"/>
                  </a:lnTo>
                  <a:lnTo>
                    <a:pt x="1007376" y="82042"/>
                  </a:lnTo>
                  <a:lnTo>
                    <a:pt x="1015098" y="79756"/>
                  </a:lnTo>
                  <a:lnTo>
                    <a:pt x="1014488" y="76073"/>
                  </a:lnTo>
                  <a:lnTo>
                    <a:pt x="1016241" y="74803"/>
                  </a:lnTo>
                  <a:lnTo>
                    <a:pt x="1019022" y="72771"/>
                  </a:lnTo>
                  <a:lnTo>
                    <a:pt x="1027620" y="73279"/>
                  </a:lnTo>
                  <a:lnTo>
                    <a:pt x="1029398" y="78740"/>
                  </a:lnTo>
                  <a:lnTo>
                    <a:pt x="1031417" y="83312"/>
                  </a:lnTo>
                  <a:lnTo>
                    <a:pt x="1036002" y="82296"/>
                  </a:lnTo>
                  <a:lnTo>
                    <a:pt x="1033868" y="79121"/>
                  </a:lnTo>
                  <a:lnTo>
                    <a:pt x="1032217" y="75438"/>
                  </a:lnTo>
                  <a:lnTo>
                    <a:pt x="1038212" y="73025"/>
                  </a:lnTo>
                  <a:lnTo>
                    <a:pt x="1046302" y="73914"/>
                  </a:lnTo>
                  <a:lnTo>
                    <a:pt x="1053960" y="73025"/>
                  </a:lnTo>
                  <a:lnTo>
                    <a:pt x="1054976" y="72771"/>
                  </a:lnTo>
                  <a:lnTo>
                    <a:pt x="1061034" y="71247"/>
                  </a:lnTo>
                  <a:lnTo>
                    <a:pt x="1062037" y="70993"/>
                  </a:lnTo>
                  <a:lnTo>
                    <a:pt x="1071384" y="68072"/>
                  </a:lnTo>
                  <a:lnTo>
                    <a:pt x="1078255" y="69926"/>
                  </a:lnTo>
                  <a:lnTo>
                    <a:pt x="1079969" y="68580"/>
                  </a:lnTo>
                  <a:lnTo>
                    <a:pt x="1081709" y="68580"/>
                  </a:lnTo>
                  <a:lnTo>
                    <a:pt x="1080871" y="71120"/>
                  </a:lnTo>
                  <a:lnTo>
                    <a:pt x="1086840" y="68961"/>
                  </a:lnTo>
                  <a:lnTo>
                    <a:pt x="1081354" y="64389"/>
                  </a:lnTo>
                  <a:lnTo>
                    <a:pt x="1090764" y="62357"/>
                  </a:lnTo>
                  <a:lnTo>
                    <a:pt x="1095032" y="60706"/>
                  </a:lnTo>
                  <a:lnTo>
                    <a:pt x="1102829" y="63754"/>
                  </a:lnTo>
                  <a:lnTo>
                    <a:pt x="1112329" y="66548"/>
                  </a:lnTo>
                  <a:lnTo>
                    <a:pt x="1121727" y="64262"/>
                  </a:lnTo>
                  <a:lnTo>
                    <a:pt x="1124597" y="66167"/>
                  </a:lnTo>
                  <a:lnTo>
                    <a:pt x="1120343" y="68326"/>
                  </a:lnTo>
                  <a:lnTo>
                    <a:pt x="1121219" y="70866"/>
                  </a:lnTo>
                  <a:lnTo>
                    <a:pt x="1135697" y="65786"/>
                  </a:lnTo>
                  <a:lnTo>
                    <a:pt x="1138936" y="64262"/>
                  </a:lnTo>
                  <a:lnTo>
                    <a:pt x="1140561" y="63500"/>
                  </a:lnTo>
                  <a:lnTo>
                    <a:pt x="1145705" y="60706"/>
                  </a:lnTo>
                  <a:lnTo>
                    <a:pt x="1148041" y="59436"/>
                  </a:lnTo>
                  <a:lnTo>
                    <a:pt x="1159205" y="63500"/>
                  </a:lnTo>
                  <a:lnTo>
                    <a:pt x="1156347" y="59944"/>
                  </a:lnTo>
                  <a:lnTo>
                    <a:pt x="1156462" y="59436"/>
                  </a:lnTo>
                  <a:lnTo>
                    <a:pt x="1156665" y="59055"/>
                  </a:lnTo>
                  <a:lnTo>
                    <a:pt x="1157020" y="58420"/>
                  </a:lnTo>
                  <a:lnTo>
                    <a:pt x="1158417" y="55880"/>
                  </a:lnTo>
                  <a:lnTo>
                    <a:pt x="1163853" y="52070"/>
                  </a:lnTo>
                  <a:lnTo>
                    <a:pt x="1170686" y="48387"/>
                  </a:lnTo>
                  <a:lnTo>
                    <a:pt x="1167612" y="45974"/>
                  </a:lnTo>
                  <a:lnTo>
                    <a:pt x="1165275" y="44069"/>
                  </a:lnTo>
                  <a:lnTo>
                    <a:pt x="1163612" y="43180"/>
                  </a:lnTo>
                  <a:lnTo>
                    <a:pt x="1165860" y="42672"/>
                  </a:lnTo>
                  <a:lnTo>
                    <a:pt x="1178280" y="39878"/>
                  </a:lnTo>
                  <a:lnTo>
                    <a:pt x="1180045" y="40894"/>
                  </a:lnTo>
                  <a:lnTo>
                    <a:pt x="1178572" y="43053"/>
                  </a:lnTo>
                  <a:lnTo>
                    <a:pt x="1176159" y="45593"/>
                  </a:lnTo>
                  <a:lnTo>
                    <a:pt x="1178852" y="44196"/>
                  </a:lnTo>
                  <a:lnTo>
                    <a:pt x="1184097" y="46482"/>
                  </a:lnTo>
                  <a:lnTo>
                    <a:pt x="1181379" y="50038"/>
                  </a:lnTo>
                  <a:lnTo>
                    <a:pt x="1177620" y="53594"/>
                  </a:lnTo>
                  <a:lnTo>
                    <a:pt x="1173899" y="50927"/>
                  </a:lnTo>
                  <a:lnTo>
                    <a:pt x="1172337" y="49657"/>
                  </a:lnTo>
                  <a:lnTo>
                    <a:pt x="1168717" y="53467"/>
                  </a:lnTo>
                  <a:lnTo>
                    <a:pt x="1165428" y="57658"/>
                  </a:lnTo>
                  <a:lnTo>
                    <a:pt x="1165352" y="57912"/>
                  </a:lnTo>
                  <a:lnTo>
                    <a:pt x="1166063" y="61429"/>
                  </a:lnTo>
                  <a:lnTo>
                    <a:pt x="1165034" y="62230"/>
                  </a:lnTo>
                  <a:lnTo>
                    <a:pt x="1165009" y="63157"/>
                  </a:lnTo>
                  <a:lnTo>
                    <a:pt x="1167218" y="63982"/>
                  </a:lnTo>
                  <a:lnTo>
                    <a:pt x="1166469" y="63182"/>
                  </a:lnTo>
                  <a:lnTo>
                    <a:pt x="1166253" y="62306"/>
                  </a:lnTo>
                  <a:lnTo>
                    <a:pt x="1166075" y="61468"/>
                  </a:lnTo>
                  <a:lnTo>
                    <a:pt x="1167028" y="60706"/>
                  </a:lnTo>
                  <a:lnTo>
                    <a:pt x="1168869" y="60071"/>
                  </a:lnTo>
                  <a:lnTo>
                    <a:pt x="1170889" y="59690"/>
                  </a:lnTo>
                  <a:lnTo>
                    <a:pt x="1169936" y="60706"/>
                  </a:lnTo>
                  <a:lnTo>
                    <a:pt x="1169492" y="61468"/>
                  </a:lnTo>
                  <a:lnTo>
                    <a:pt x="1169428" y="61849"/>
                  </a:lnTo>
                  <a:lnTo>
                    <a:pt x="1170266" y="62992"/>
                  </a:lnTo>
                  <a:lnTo>
                    <a:pt x="1171803" y="61595"/>
                  </a:lnTo>
                  <a:lnTo>
                    <a:pt x="1174203" y="59944"/>
                  </a:lnTo>
                  <a:lnTo>
                    <a:pt x="1177531" y="66802"/>
                  </a:lnTo>
                  <a:lnTo>
                    <a:pt x="1178344" y="64135"/>
                  </a:lnTo>
                  <a:lnTo>
                    <a:pt x="1197533" y="68072"/>
                  </a:lnTo>
                  <a:lnTo>
                    <a:pt x="1204366" y="64135"/>
                  </a:lnTo>
                  <a:lnTo>
                    <a:pt x="1207719" y="62204"/>
                  </a:lnTo>
                  <a:lnTo>
                    <a:pt x="1211808" y="59944"/>
                  </a:lnTo>
                  <a:lnTo>
                    <a:pt x="1212265" y="59690"/>
                  </a:lnTo>
                  <a:lnTo>
                    <a:pt x="1213878" y="58801"/>
                  </a:lnTo>
                  <a:lnTo>
                    <a:pt x="1218234" y="56388"/>
                  </a:lnTo>
                  <a:lnTo>
                    <a:pt x="1219161" y="56007"/>
                  </a:lnTo>
                  <a:lnTo>
                    <a:pt x="1225042" y="53594"/>
                  </a:lnTo>
                  <a:lnTo>
                    <a:pt x="1230312" y="51435"/>
                  </a:lnTo>
                  <a:lnTo>
                    <a:pt x="1244981" y="48260"/>
                  </a:lnTo>
                  <a:lnTo>
                    <a:pt x="1239735" y="52832"/>
                  </a:lnTo>
                  <a:lnTo>
                    <a:pt x="1239621" y="52984"/>
                  </a:lnTo>
                  <a:lnTo>
                    <a:pt x="1243825" y="56007"/>
                  </a:lnTo>
                  <a:lnTo>
                    <a:pt x="1243533" y="61722"/>
                  </a:lnTo>
                  <a:lnTo>
                    <a:pt x="1238211" y="59563"/>
                  </a:lnTo>
                  <a:lnTo>
                    <a:pt x="1231455" y="60706"/>
                  </a:lnTo>
                  <a:lnTo>
                    <a:pt x="1223695" y="62738"/>
                  </a:lnTo>
                  <a:lnTo>
                    <a:pt x="1215364" y="63500"/>
                  </a:lnTo>
                  <a:lnTo>
                    <a:pt x="1221257" y="64008"/>
                  </a:lnTo>
                  <a:lnTo>
                    <a:pt x="1219962" y="66802"/>
                  </a:lnTo>
                  <a:lnTo>
                    <a:pt x="1218463" y="67818"/>
                  </a:lnTo>
                  <a:lnTo>
                    <a:pt x="1238605" y="61849"/>
                  </a:lnTo>
                  <a:lnTo>
                    <a:pt x="1238148" y="66548"/>
                  </a:lnTo>
                  <a:lnTo>
                    <a:pt x="1242885" y="65278"/>
                  </a:lnTo>
                  <a:lnTo>
                    <a:pt x="1248143" y="67056"/>
                  </a:lnTo>
                  <a:lnTo>
                    <a:pt x="1250492" y="61722"/>
                  </a:lnTo>
                  <a:lnTo>
                    <a:pt x="1255179" y="60198"/>
                  </a:lnTo>
                  <a:lnTo>
                    <a:pt x="1263713" y="59309"/>
                  </a:lnTo>
                  <a:lnTo>
                    <a:pt x="1271358" y="58039"/>
                  </a:lnTo>
                  <a:lnTo>
                    <a:pt x="1271676" y="59944"/>
                  </a:lnTo>
                  <a:lnTo>
                    <a:pt x="1271803" y="61048"/>
                  </a:lnTo>
                  <a:lnTo>
                    <a:pt x="1271054" y="62204"/>
                  </a:lnTo>
                  <a:lnTo>
                    <a:pt x="1272971" y="61048"/>
                  </a:lnTo>
                  <a:lnTo>
                    <a:pt x="1277645" y="58039"/>
                  </a:lnTo>
                  <a:lnTo>
                    <a:pt x="1278039" y="57785"/>
                  </a:lnTo>
                  <a:lnTo>
                    <a:pt x="1281188" y="58077"/>
                  </a:lnTo>
                  <a:lnTo>
                    <a:pt x="1280248" y="59563"/>
                  </a:lnTo>
                  <a:lnTo>
                    <a:pt x="1282471" y="58521"/>
                  </a:lnTo>
                  <a:lnTo>
                    <a:pt x="1281341" y="58089"/>
                  </a:lnTo>
                  <a:lnTo>
                    <a:pt x="1283068" y="58242"/>
                  </a:lnTo>
                  <a:lnTo>
                    <a:pt x="1283512" y="58039"/>
                  </a:lnTo>
                  <a:lnTo>
                    <a:pt x="1284058" y="57785"/>
                  </a:lnTo>
                  <a:lnTo>
                    <a:pt x="1285963" y="56896"/>
                  </a:lnTo>
                  <a:lnTo>
                    <a:pt x="1299895" y="58801"/>
                  </a:lnTo>
                  <a:lnTo>
                    <a:pt x="1296619" y="61341"/>
                  </a:lnTo>
                  <a:lnTo>
                    <a:pt x="1294180" y="61468"/>
                  </a:lnTo>
                  <a:lnTo>
                    <a:pt x="1308760" y="61468"/>
                  </a:lnTo>
                  <a:lnTo>
                    <a:pt x="1325232" y="60452"/>
                  </a:lnTo>
                  <a:lnTo>
                    <a:pt x="1339113" y="58039"/>
                  </a:lnTo>
                  <a:lnTo>
                    <a:pt x="1340916" y="56896"/>
                  </a:lnTo>
                  <a:lnTo>
                    <a:pt x="1345933" y="53721"/>
                  </a:lnTo>
                  <a:lnTo>
                    <a:pt x="1345984" y="54991"/>
                  </a:lnTo>
                  <a:lnTo>
                    <a:pt x="1343850" y="61976"/>
                  </a:lnTo>
                  <a:lnTo>
                    <a:pt x="1343748" y="62204"/>
                  </a:lnTo>
                  <a:lnTo>
                    <a:pt x="1342821" y="63627"/>
                  </a:lnTo>
                  <a:lnTo>
                    <a:pt x="1350060" y="57658"/>
                  </a:lnTo>
                  <a:lnTo>
                    <a:pt x="1371752" y="40386"/>
                  </a:lnTo>
                  <a:lnTo>
                    <a:pt x="1371612" y="46101"/>
                  </a:lnTo>
                  <a:lnTo>
                    <a:pt x="1372539" y="51600"/>
                  </a:lnTo>
                  <a:lnTo>
                    <a:pt x="1372654" y="53213"/>
                  </a:lnTo>
                  <a:lnTo>
                    <a:pt x="1371828" y="59055"/>
                  </a:lnTo>
                  <a:lnTo>
                    <a:pt x="1365542" y="63373"/>
                  </a:lnTo>
                  <a:lnTo>
                    <a:pt x="1369402" y="64135"/>
                  </a:lnTo>
                  <a:lnTo>
                    <a:pt x="1374178" y="64897"/>
                  </a:lnTo>
                  <a:lnTo>
                    <a:pt x="1382306" y="62738"/>
                  </a:lnTo>
                  <a:lnTo>
                    <a:pt x="1379677" y="61976"/>
                  </a:lnTo>
                  <a:lnTo>
                    <a:pt x="1375752" y="54610"/>
                  </a:lnTo>
                  <a:lnTo>
                    <a:pt x="1379347" y="53975"/>
                  </a:lnTo>
                  <a:lnTo>
                    <a:pt x="1384769" y="57277"/>
                  </a:lnTo>
                  <a:lnTo>
                    <a:pt x="1387995" y="58674"/>
                  </a:lnTo>
                  <a:lnTo>
                    <a:pt x="1391653" y="59944"/>
                  </a:lnTo>
                  <a:lnTo>
                    <a:pt x="1394574" y="61048"/>
                  </a:lnTo>
                  <a:lnTo>
                    <a:pt x="1398054" y="53975"/>
                  </a:lnTo>
                  <a:lnTo>
                    <a:pt x="1398803" y="52451"/>
                  </a:lnTo>
                  <a:lnTo>
                    <a:pt x="1405039" y="52832"/>
                  </a:lnTo>
                  <a:lnTo>
                    <a:pt x="1404162" y="53975"/>
                  </a:lnTo>
                  <a:lnTo>
                    <a:pt x="1404124" y="54356"/>
                  </a:lnTo>
                  <a:lnTo>
                    <a:pt x="1405509" y="61099"/>
                  </a:lnTo>
                  <a:lnTo>
                    <a:pt x="1415211" y="55626"/>
                  </a:lnTo>
                  <a:lnTo>
                    <a:pt x="1418120" y="60706"/>
                  </a:lnTo>
                  <a:lnTo>
                    <a:pt x="1421587" y="63119"/>
                  </a:lnTo>
                  <a:lnTo>
                    <a:pt x="1419974" y="61468"/>
                  </a:lnTo>
                  <a:lnTo>
                    <a:pt x="1435011" y="62992"/>
                  </a:lnTo>
                  <a:lnTo>
                    <a:pt x="1439151" y="62103"/>
                  </a:lnTo>
                  <a:lnTo>
                    <a:pt x="1436954" y="61468"/>
                  </a:lnTo>
                  <a:lnTo>
                    <a:pt x="1432572" y="60198"/>
                  </a:lnTo>
                  <a:lnTo>
                    <a:pt x="1442935" y="58801"/>
                  </a:lnTo>
                  <a:lnTo>
                    <a:pt x="1449971" y="54864"/>
                  </a:lnTo>
                  <a:lnTo>
                    <a:pt x="1452092" y="53594"/>
                  </a:lnTo>
                  <a:lnTo>
                    <a:pt x="1453997" y="52451"/>
                  </a:lnTo>
                  <a:lnTo>
                    <a:pt x="1456969" y="50673"/>
                  </a:lnTo>
                  <a:lnTo>
                    <a:pt x="1467269" y="49022"/>
                  </a:lnTo>
                  <a:lnTo>
                    <a:pt x="1465160" y="50673"/>
                  </a:lnTo>
                  <a:lnTo>
                    <a:pt x="1462074" y="59182"/>
                  </a:lnTo>
                  <a:lnTo>
                    <a:pt x="1470901" y="59944"/>
                  </a:lnTo>
                  <a:lnTo>
                    <a:pt x="1475663" y="55118"/>
                  </a:lnTo>
                  <a:lnTo>
                    <a:pt x="1482598" y="49022"/>
                  </a:lnTo>
                  <a:lnTo>
                    <a:pt x="1483321" y="48387"/>
                  </a:lnTo>
                  <a:lnTo>
                    <a:pt x="1493113" y="41910"/>
                  </a:lnTo>
                  <a:lnTo>
                    <a:pt x="1497418" y="40386"/>
                  </a:lnTo>
                  <a:lnTo>
                    <a:pt x="1499565" y="39624"/>
                  </a:lnTo>
                  <a:lnTo>
                    <a:pt x="1500644" y="39243"/>
                  </a:lnTo>
                  <a:lnTo>
                    <a:pt x="1504238" y="37973"/>
                  </a:lnTo>
                  <a:lnTo>
                    <a:pt x="1507172" y="40259"/>
                  </a:lnTo>
                  <a:lnTo>
                    <a:pt x="1518361" y="37973"/>
                  </a:lnTo>
                  <a:lnTo>
                    <a:pt x="1518983" y="37846"/>
                  </a:lnTo>
                  <a:lnTo>
                    <a:pt x="1511338" y="43053"/>
                  </a:lnTo>
                  <a:lnTo>
                    <a:pt x="1500835" y="49403"/>
                  </a:lnTo>
                  <a:lnTo>
                    <a:pt x="1489595" y="55753"/>
                  </a:lnTo>
                  <a:lnTo>
                    <a:pt x="1479740" y="60833"/>
                  </a:lnTo>
                  <a:lnTo>
                    <a:pt x="1486306" y="62484"/>
                  </a:lnTo>
                  <a:lnTo>
                    <a:pt x="1481582" y="63373"/>
                  </a:lnTo>
                  <a:lnTo>
                    <a:pt x="1491399" y="62992"/>
                  </a:lnTo>
                  <a:lnTo>
                    <a:pt x="1494866" y="65024"/>
                  </a:lnTo>
                  <a:lnTo>
                    <a:pt x="1486039" y="66294"/>
                  </a:lnTo>
                  <a:lnTo>
                    <a:pt x="1483156" y="66548"/>
                  </a:lnTo>
                  <a:lnTo>
                    <a:pt x="1506016" y="67183"/>
                  </a:lnTo>
                  <a:lnTo>
                    <a:pt x="1505267" y="63881"/>
                  </a:lnTo>
                  <a:lnTo>
                    <a:pt x="1505000" y="62738"/>
                  </a:lnTo>
                  <a:lnTo>
                    <a:pt x="1523504" y="62357"/>
                  </a:lnTo>
                  <a:lnTo>
                    <a:pt x="1522628" y="58801"/>
                  </a:lnTo>
                  <a:lnTo>
                    <a:pt x="1497799" y="63881"/>
                  </a:lnTo>
                  <a:lnTo>
                    <a:pt x="1498269" y="62992"/>
                  </a:lnTo>
                  <a:lnTo>
                    <a:pt x="1499870" y="59944"/>
                  </a:lnTo>
                  <a:lnTo>
                    <a:pt x="1506626" y="55753"/>
                  </a:lnTo>
                  <a:lnTo>
                    <a:pt x="1516608" y="52578"/>
                  </a:lnTo>
                  <a:lnTo>
                    <a:pt x="1528356" y="51689"/>
                  </a:lnTo>
                  <a:lnTo>
                    <a:pt x="1532470" y="53340"/>
                  </a:lnTo>
                  <a:lnTo>
                    <a:pt x="1525422" y="59182"/>
                  </a:lnTo>
                  <a:lnTo>
                    <a:pt x="1525384" y="59817"/>
                  </a:lnTo>
                  <a:lnTo>
                    <a:pt x="1525612" y="60833"/>
                  </a:lnTo>
                  <a:lnTo>
                    <a:pt x="1527708" y="59309"/>
                  </a:lnTo>
                  <a:lnTo>
                    <a:pt x="1540992" y="57785"/>
                  </a:lnTo>
                  <a:lnTo>
                    <a:pt x="1542478" y="58801"/>
                  </a:lnTo>
                  <a:lnTo>
                    <a:pt x="1535607" y="61214"/>
                  </a:lnTo>
                  <a:lnTo>
                    <a:pt x="1541881" y="60833"/>
                  </a:lnTo>
                  <a:lnTo>
                    <a:pt x="1547698" y="59182"/>
                  </a:lnTo>
                  <a:lnTo>
                    <a:pt x="1553870" y="58039"/>
                  </a:lnTo>
                  <a:lnTo>
                    <a:pt x="1561160" y="59055"/>
                  </a:lnTo>
                  <a:lnTo>
                    <a:pt x="1564906" y="59309"/>
                  </a:lnTo>
                  <a:lnTo>
                    <a:pt x="1572323" y="64135"/>
                  </a:lnTo>
                  <a:lnTo>
                    <a:pt x="1572971" y="61722"/>
                  </a:lnTo>
                  <a:lnTo>
                    <a:pt x="1567916" y="58039"/>
                  </a:lnTo>
                  <a:lnTo>
                    <a:pt x="1567573" y="57785"/>
                  </a:lnTo>
                  <a:lnTo>
                    <a:pt x="1566875" y="57277"/>
                  </a:lnTo>
                  <a:lnTo>
                    <a:pt x="1566418" y="51689"/>
                  </a:lnTo>
                  <a:lnTo>
                    <a:pt x="1565694" y="42799"/>
                  </a:lnTo>
                  <a:lnTo>
                    <a:pt x="1569758" y="39370"/>
                  </a:lnTo>
                  <a:lnTo>
                    <a:pt x="1594777" y="49022"/>
                  </a:lnTo>
                  <a:lnTo>
                    <a:pt x="1592008" y="51943"/>
                  </a:lnTo>
                  <a:lnTo>
                    <a:pt x="1589074" y="54864"/>
                  </a:lnTo>
                  <a:lnTo>
                    <a:pt x="1589049" y="55372"/>
                  </a:lnTo>
                  <a:lnTo>
                    <a:pt x="1589646" y="57505"/>
                  </a:lnTo>
                  <a:lnTo>
                    <a:pt x="1589532" y="58140"/>
                  </a:lnTo>
                  <a:lnTo>
                    <a:pt x="1590675" y="58712"/>
                  </a:lnTo>
                  <a:lnTo>
                    <a:pt x="1594561" y="58813"/>
                  </a:lnTo>
                  <a:lnTo>
                    <a:pt x="1592021" y="58458"/>
                  </a:lnTo>
                  <a:lnTo>
                    <a:pt x="1590598" y="57975"/>
                  </a:lnTo>
                  <a:lnTo>
                    <a:pt x="1589671" y="57454"/>
                  </a:lnTo>
                  <a:lnTo>
                    <a:pt x="1589887" y="56388"/>
                  </a:lnTo>
                  <a:lnTo>
                    <a:pt x="1593291" y="55118"/>
                  </a:lnTo>
                  <a:lnTo>
                    <a:pt x="1594700" y="54610"/>
                  </a:lnTo>
                  <a:lnTo>
                    <a:pt x="1598637" y="55499"/>
                  </a:lnTo>
                  <a:lnTo>
                    <a:pt x="1593075" y="57912"/>
                  </a:lnTo>
                  <a:lnTo>
                    <a:pt x="1601609" y="57277"/>
                  </a:lnTo>
                  <a:lnTo>
                    <a:pt x="1604721" y="55626"/>
                  </a:lnTo>
                  <a:lnTo>
                    <a:pt x="1610842" y="55372"/>
                  </a:lnTo>
                  <a:lnTo>
                    <a:pt x="1608010" y="54610"/>
                  </a:lnTo>
                  <a:lnTo>
                    <a:pt x="1605661" y="53975"/>
                  </a:lnTo>
                  <a:lnTo>
                    <a:pt x="1614004" y="52832"/>
                  </a:lnTo>
                  <a:lnTo>
                    <a:pt x="1614525" y="54737"/>
                  </a:lnTo>
                  <a:lnTo>
                    <a:pt x="1624342" y="54356"/>
                  </a:lnTo>
                  <a:lnTo>
                    <a:pt x="1622361" y="52832"/>
                  </a:lnTo>
                  <a:lnTo>
                    <a:pt x="1621218" y="51943"/>
                  </a:lnTo>
                  <a:lnTo>
                    <a:pt x="1633143" y="46101"/>
                  </a:lnTo>
                  <a:lnTo>
                    <a:pt x="1641500" y="45085"/>
                  </a:lnTo>
                  <a:lnTo>
                    <a:pt x="1641005" y="45974"/>
                  </a:lnTo>
                  <a:lnTo>
                    <a:pt x="1642897" y="47244"/>
                  </a:lnTo>
                  <a:lnTo>
                    <a:pt x="1643748" y="47726"/>
                  </a:lnTo>
                  <a:lnTo>
                    <a:pt x="1643481" y="47713"/>
                  </a:lnTo>
                  <a:lnTo>
                    <a:pt x="1644561" y="48158"/>
                  </a:lnTo>
                  <a:lnTo>
                    <a:pt x="1644383" y="48082"/>
                  </a:lnTo>
                  <a:lnTo>
                    <a:pt x="1643837" y="47764"/>
                  </a:lnTo>
                  <a:lnTo>
                    <a:pt x="1655381" y="48260"/>
                  </a:lnTo>
                  <a:lnTo>
                    <a:pt x="1665363" y="48895"/>
                  </a:lnTo>
                  <a:lnTo>
                    <a:pt x="1675130" y="49403"/>
                  </a:lnTo>
                  <a:lnTo>
                    <a:pt x="1686064" y="49657"/>
                  </a:lnTo>
                  <a:lnTo>
                    <a:pt x="1687537" y="50419"/>
                  </a:lnTo>
                  <a:lnTo>
                    <a:pt x="1694434" y="51219"/>
                  </a:lnTo>
                  <a:lnTo>
                    <a:pt x="1696250" y="48641"/>
                  </a:lnTo>
                  <a:lnTo>
                    <a:pt x="1702257" y="45720"/>
                  </a:lnTo>
                  <a:lnTo>
                    <a:pt x="1704670" y="45085"/>
                  </a:lnTo>
                  <a:lnTo>
                    <a:pt x="1711413" y="43307"/>
                  </a:lnTo>
                  <a:lnTo>
                    <a:pt x="1722958" y="41656"/>
                  </a:lnTo>
                  <a:lnTo>
                    <a:pt x="1736229" y="40894"/>
                  </a:lnTo>
                  <a:lnTo>
                    <a:pt x="1728711" y="44196"/>
                  </a:lnTo>
                  <a:lnTo>
                    <a:pt x="1731010" y="43688"/>
                  </a:lnTo>
                  <a:lnTo>
                    <a:pt x="1745157" y="43053"/>
                  </a:lnTo>
                  <a:lnTo>
                    <a:pt x="1753552" y="41275"/>
                  </a:lnTo>
                  <a:lnTo>
                    <a:pt x="1755622" y="40894"/>
                  </a:lnTo>
                  <a:lnTo>
                    <a:pt x="1761147" y="39878"/>
                  </a:lnTo>
                  <a:lnTo>
                    <a:pt x="1772907" y="40513"/>
                  </a:lnTo>
                  <a:lnTo>
                    <a:pt x="1781111" y="42799"/>
                  </a:lnTo>
                  <a:lnTo>
                    <a:pt x="1773288" y="44831"/>
                  </a:lnTo>
                  <a:lnTo>
                    <a:pt x="1775104" y="46482"/>
                  </a:lnTo>
                  <a:lnTo>
                    <a:pt x="1764449" y="47371"/>
                  </a:lnTo>
                  <a:lnTo>
                    <a:pt x="1764296" y="47371"/>
                  </a:lnTo>
                  <a:lnTo>
                    <a:pt x="1758518" y="44958"/>
                  </a:lnTo>
                  <a:lnTo>
                    <a:pt x="1751203" y="45085"/>
                  </a:lnTo>
                  <a:lnTo>
                    <a:pt x="1760220" y="46228"/>
                  </a:lnTo>
                  <a:lnTo>
                    <a:pt x="1756778" y="46863"/>
                  </a:lnTo>
                  <a:lnTo>
                    <a:pt x="1751126" y="47358"/>
                  </a:lnTo>
                  <a:lnTo>
                    <a:pt x="1755419" y="47752"/>
                  </a:lnTo>
                  <a:lnTo>
                    <a:pt x="1790217" y="48260"/>
                  </a:lnTo>
                  <a:lnTo>
                    <a:pt x="1806930" y="48895"/>
                  </a:lnTo>
                  <a:lnTo>
                    <a:pt x="1810346" y="48260"/>
                  </a:lnTo>
                  <a:lnTo>
                    <a:pt x="1816239" y="47498"/>
                  </a:lnTo>
                  <a:lnTo>
                    <a:pt x="1815769" y="47371"/>
                  </a:lnTo>
                  <a:lnTo>
                    <a:pt x="1814385" y="46990"/>
                  </a:lnTo>
                  <a:lnTo>
                    <a:pt x="1813445" y="46736"/>
                  </a:lnTo>
                  <a:lnTo>
                    <a:pt x="1807362" y="46990"/>
                  </a:lnTo>
                  <a:lnTo>
                    <a:pt x="1806676" y="45974"/>
                  </a:lnTo>
                  <a:lnTo>
                    <a:pt x="1810029" y="45212"/>
                  </a:lnTo>
                  <a:lnTo>
                    <a:pt x="1812988" y="44577"/>
                  </a:lnTo>
                  <a:lnTo>
                    <a:pt x="1811121" y="43942"/>
                  </a:lnTo>
                  <a:lnTo>
                    <a:pt x="1817433" y="43180"/>
                  </a:lnTo>
                  <a:lnTo>
                    <a:pt x="1824253" y="42418"/>
                  </a:lnTo>
                  <a:lnTo>
                    <a:pt x="1831695" y="42037"/>
                  </a:lnTo>
                  <a:lnTo>
                    <a:pt x="1839887" y="42418"/>
                  </a:lnTo>
                  <a:lnTo>
                    <a:pt x="1841373" y="43903"/>
                  </a:lnTo>
                  <a:lnTo>
                    <a:pt x="1838159" y="43561"/>
                  </a:lnTo>
                  <a:lnTo>
                    <a:pt x="1848916" y="46863"/>
                  </a:lnTo>
                  <a:lnTo>
                    <a:pt x="1853209" y="44577"/>
                  </a:lnTo>
                  <a:lnTo>
                    <a:pt x="1854161" y="44069"/>
                  </a:lnTo>
                  <a:lnTo>
                    <a:pt x="1846122" y="42545"/>
                  </a:lnTo>
                  <a:lnTo>
                    <a:pt x="1850440" y="42037"/>
                  </a:lnTo>
                  <a:lnTo>
                    <a:pt x="1853603" y="41656"/>
                  </a:lnTo>
                  <a:lnTo>
                    <a:pt x="1858606" y="41021"/>
                  </a:lnTo>
                  <a:lnTo>
                    <a:pt x="1859610" y="40894"/>
                  </a:lnTo>
                  <a:lnTo>
                    <a:pt x="1867014" y="40386"/>
                  </a:lnTo>
                  <a:lnTo>
                    <a:pt x="1871383" y="40462"/>
                  </a:lnTo>
                  <a:close/>
                </a:path>
                <a:path w="2155825" h="97154" extrusionOk="0">
                  <a:moveTo>
                    <a:pt x="1872259" y="40767"/>
                  </a:moveTo>
                  <a:lnTo>
                    <a:pt x="1871954" y="40474"/>
                  </a:lnTo>
                  <a:lnTo>
                    <a:pt x="1871383" y="40462"/>
                  </a:lnTo>
                  <a:lnTo>
                    <a:pt x="1872259" y="40767"/>
                  </a:lnTo>
                  <a:close/>
                </a:path>
                <a:path w="2155825" h="97154" extrusionOk="0">
                  <a:moveTo>
                    <a:pt x="1874596" y="40513"/>
                  </a:moveTo>
                  <a:lnTo>
                    <a:pt x="1869973" y="38481"/>
                  </a:lnTo>
                  <a:lnTo>
                    <a:pt x="1871954" y="40474"/>
                  </a:lnTo>
                  <a:lnTo>
                    <a:pt x="1874596" y="40513"/>
                  </a:lnTo>
                  <a:close/>
                </a:path>
                <a:path w="2155825" h="97154" extrusionOk="0">
                  <a:moveTo>
                    <a:pt x="1876755" y="42976"/>
                  </a:moveTo>
                  <a:lnTo>
                    <a:pt x="1874037" y="43497"/>
                  </a:lnTo>
                  <a:lnTo>
                    <a:pt x="1870989" y="43649"/>
                  </a:lnTo>
                  <a:lnTo>
                    <a:pt x="1872691" y="43611"/>
                  </a:lnTo>
                  <a:lnTo>
                    <a:pt x="1874443" y="43599"/>
                  </a:lnTo>
                  <a:lnTo>
                    <a:pt x="1876107" y="43675"/>
                  </a:lnTo>
                  <a:lnTo>
                    <a:pt x="1876755" y="42976"/>
                  </a:lnTo>
                  <a:close/>
                </a:path>
                <a:path w="2155825" h="97154" extrusionOk="0">
                  <a:moveTo>
                    <a:pt x="1883359" y="38315"/>
                  </a:moveTo>
                  <a:lnTo>
                    <a:pt x="1878812" y="38938"/>
                  </a:lnTo>
                  <a:lnTo>
                    <a:pt x="1882711" y="39522"/>
                  </a:lnTo>
                  <a:lnTo>
                    <a:pt x="1883359" y="38315"/>
                  </a:lnTo>
                  <a:close/>
                </a:path>
                <a:path w="2155825" h="97154" extrusionOk="0">
                  <a:moveTo>
                    <a:pt x="1888718" y="47688"/>
                  </a:moveTo>
                  <a:lnTo>
                    <a:pt x="1885683" y="48196"/>
                  </a:lnTo>
                  <a:lnTo>
                    <a:pt x="1888312" y="48501"/>
                  </a:lnTo>
                  <a:lnTo>
                    <a:pt x="1888718" y="47688"/>
                  </a:lnTo>
                  <a:close/>
                </a:path>
                <a:path w="2155825" h="97154" extrusionOk="0">
                  <a:moveTo>
                    <a:pt x="1889125" y="47625"/>
                  </a:moveTo>
                  <a:lnTo>
                    <a:pt x="1888947" y="47294"/>
                  </a:lnTo>
                  <a:lnTo>
                    <a:pt x="1888718" y="47688"/>
                  </a:lnTo>
                  <a:lnTo>
                    <a:pt x="1889125" y="47625"/>
                  </a:lnTo>
                  <a:close/>
                </a:path>
                <a:path w="2155825" h="97154" extrusionOk="0">
                  <a:moveTo>
                    <a:pt x="1895322" y="45212"/>
                  </a:moveTo>
                  <a:lnTo>
                    <a:pt x="1894827" y="45046"/>
                  </a:lnTo>
                  <a:lnTo>
                    <a:pt x="1894446" y="45237"/>
                  </a:lnTo>
                  <a:lnTo>
                    <a:pt x="1895322" y="45212"/>
                  </a:lnTo>
                  <a:close/>
                </a:path>
                <a:path w="2155825" h="97154" extrusionOk="0">
                  <a:moveTo>
                    <a:pt x="1896097" y="44386"/>
                  </a:moveTo>
                  <a:lnTo>
                    <a:pt x="1890852" y="43700"/>
                  </a:lnTo>
                  <a:lnTo>
                    <a:pt x="1894827" y="45046"/>
                  </a:lnTo>
                  <a:lnTo>
                    <a:pt x="1896097" y="44386"/>
                  </a:lnTo>
                  <a:close/>
                </a:path>
                <a:path w="2155825" h="97154" extrusionOk="0">
                  <a:moveTo>
                    <a:pt x="1901685" y="38481"/>
                  </a:moveTo>
                  <a:lnTo>
                    <a:pt x="1894027" y="40195"/>
                  </a:lnTo>
                  <a:lnTo>
                    <a:pt x="1899920" y="39776"/>
                  </a:lnTo>
                  <a:lnTo>
                    <a:pt x="1901685" y="38481"/>
                  </a:lnTo>
                  <a:close/>
                </a:path>
                <a:path w="2155825" h="97154" extrusionOk="0">
                  <a:moveTo>
                    <a:pt x="1902294" y="40474"/>
                  </a:moveTo>
                  <a:lnTo>
                    <a:pt x="1901431" y="40436"/>
                  </a:lnTo>
                  <a:lnTo>
                    <a:pt x="1902129" y="40678"/>
                  </a:lnTo>
                  <a:lnTo>
                    <a:pt x="1902294" y="40474"/>
                  </a:lnTo>
                  <a:close/>
                </a:path>
                <a:path w="2155825" h="97154" extrusionOk="0">
                  <a:moveTo>
                    <a:pt x="1910232" y="43815"/>
                  </a:moveTo>
                  <a:lnTo>
                    <a:pt x="1909051" y="42976"/>
                  </a:lnTo>
                  <a:lnTo>
                    <a:pt x="1902129" y="40678"/>
                  </a:lnTo>
                  <a:lnTo>
                    <a:pt x="1901888" y="41173"/>
                  </a:lnTo>
                  <a:lnTo>
                    <a:pt x="1901888" y="41630"/>
                  </a:lnTo>
                  <a:lnTo>
                    <a:pt x="1893735" y="42189"/>
                  </a:lnTo>
                  <a:lnTo>
                    <a:pt x="1896592" y="42900"/>
                  </a:lnTo>
                  <a:lnTo>
                    <a:pt x="1910232" y="43815"/>
                  </a:lnTo>
                  <a:close/>
                </a:path>
                <a:path w="2155825" h="97154" extrusionOk="0">
                  <a:moveTo>
                    <a:pt x="1911807" y="43916"/>
                  </a:moveTo>
                  <a:lnTo>
                    <a:pt x="1910232" y="43815"/>
                  </a:lnTo>
                  <a:lnTo>
                    <a:pt x="1910626" y="44081"/>
                  </a:lnTo>
                  <a:lnTo>
                    <a:pt x="1911807" y="43916"/>
                  </a:lnTo>
                  <a:close/>
                </a:path>
                <a:path w="2155825" h="97154" extrusionOk="0">
                  <a:moveTo>
                    <a:pt x="1914220" y="46609"/>
                  </a:moveTo>
                  <a:lnTo>
                    <a:pt x="1913661" y="46228"/>
                  </a:lnTo>
                  <a:lnTo>
                    <a:pt x="1912467" y="45389"/>
                  </a:lnTo>
                  <a:lnTo>
                    <a:pt x="1910626" y="44081"/>
                  </a:lnTo>
                  <a:lnTo>
                    <a:pt x="1904936" y="44869"/>
                  </a:lnTo>
                  <a:lnTo>
                    <a:pt x="1894154" y="45389"/>
                  </a:lnTo>
                  <a:lnTo>
                    <a:pt x="1894446" y="45237"/>
                  </a:lnTo>
                  <a:lnTo>
                    <a:pt x="1877136" y="45783"/>
                  </a:lnTo>
                  <a:lnTo>
                    <a:pt x="1879473" y="48082"/>
                  </a:lnTo>
                  <a:lnTo>
                    <a:pt x="1888921" y="47294"/>
                  </a:lnTo>
                  <a:lnTo>
                    <a:pt x="1898256" y="46228"/>
                  </a:lnTo>
                  <a:lnTo>
                    <a:pt x="1906308" y="47459"/>
                  </a:lnTo>
                  <a:lnTo>
                    <a:pt x="1914220" y="46609"/>
                  </a:lnTo>
                  <a:close/>
                </a:path>
                <a:path w="2155825" h="97154" extrusionOk="0">
                  <a:moveTo>
                    <a:pt x="1921002" y="41059"/>
                  </a:moveTo>
                  <a:lnTo>
                    <a:pt x="1917179" y="40792"/>
                  </a:lnTo>
                  <a:lnTo>
                    <a:pt x="1914448" y="40297"/>
                  </a:lnTo>
                  <a:lnTo>
                    <a:pt x="1909406" y="39281"/>
                  </a:lnTo>
                  <a:lnTo>
                    <a:pt x="1903831" y="39687"/>
                  </a:lnTo>
                  <a:lnTo>
                    <a:pt x="1902675" y="40093"/>
                  </a:lnTo>
                  <a:lnTo>
                    <a:pt x="1902294" y="40462"/>
                  </a:lnTo>
                  <a:lnTo>
                    <a:pt x="1918804" y="40995"/>
                  </a:lnTo>
                  <a:lnTo>
                    <a:pt x="1917649" y="41122"/>
                  </a:lnTo>
                  <a:lnTo>
                    <a:pt x="1921002" y="41059"/>
                  </a:lnTo>
                  <a:close/>
                </a:path>
                <a:path w="2155825" h="97154" extrusionOk="0">
                  <a:moveTo>
                    <a:pt x="1923491" y="47320"/>
                  </a:moveTo>
                  <a:lnTo>
                    <a:pt x="1923173" y="46697"/>
                  </a:lnTo>
                  <a:lnTo>
                    <a:pt x="1918258" y="46736"/>
                  </a:lnTo>
                  <a:lnTo>
                    <a:pt x="1914817" y="47231"/>
                  </a:lnTo>
                  <a:lnTo>
                    <a:pt x="1919897" y="47498"/>
                  </a:lnTo>
                  <a:lnTo>
                    <a:pt x="1921052" y="47332"/>
                  </a:lnTo>
                  <a:lnTo>
                    <a:pt x="1922348" y="47472"/>
                  </a:lnTo>
                  <a:lnTo>
                    <a:pt x="1923491" y="47320"/>
                  </a:lnTo>
                  <a:close/>
                </a:path>
                <a:path w="2155825" h="97154" extrusionOk="0">
                  <a:moveTo>
                    <a:pt x="1936534" y="40728"/>
                  </a:moveTo>
                  <a:lnTo>
                    <a:pt x="1934743" y="40322"/>
                  </a:lnTo>
                  <a:lnTo>
                    <a:pt x="1931047" y="39674"/>
                  </a:lnTo>
                  <a:lnTo>
                    <a:pt x="1930400" y="39954"/>
                  </a:lnTo>
                  <a:lnTo>
                    <a:pt x="1936534" y="40728"/>
                  </a:lnTo>
                  <a:close/>
                </a:path>
                <a:path w="2155825" h="97154" extrusionOk="0">
                  <a:moveTo>
                    <a:pt x="1944751" y="41414"/>
                  </a:moveTo>
                  <a:lnTo>
                    <a:pt x="1944497" y="41402"/>
                  </a:lnTo>
                  <a:lnTo>
                    <a:pt x="1944255" y="41376"/>
                  </a:lnTo>
                  <a:lnTo>
                    <a:pt x="1940585" y="41059"/>
                  </a:lnTo>
                  <a:lnTo>
                    <a:pt x="1937804" y="40843"/>
                  </a:lnTo>
                  <a:lnTo>
                    <a:pt x="1937804" y="41046"/>
                  </a:lnTo>
                  <a:lnTo>
                    <a:pt x="1937105" y="40957"/>
                  </a:lnTo>
                  <a:lnTo>
                    <a:pt x="1936851" y="40982"/>
                  </a:lnTo>
                  <a:lnTo>
                    <a:pt x="1936661" y="41122"/>
                  </a:lnTo>
                  <a:lnTo>
                    <a:pt x="1936051" y="41376"/>
                  </a:lnTo>
                  <a:lnTo>
                    <a:pt x="1931454" y="41046"/>
                  </a:lnTo>
                  <a:lnTo>
                    <a:pt x="1935327" y="41071"/>
                  </a:lnTo>
                  <a:lnTo>
                    <a:pt x="1935645" y="41046"/>
                  </a:lnTo>
                  <a:lnTo>
                    <a:pt x="1936762" y="40982"/>
                  </a:lnTo>
                  <a:lnTo>
                    <a:pt x="1936940" y="40868"/>
                  </a:lnTo>
                  <a:lnTo>
                    <a:pt x="1937677" y="40982"/>
                  </a:lnTo>
                  <a:lnTo>
                    <a:pt x="1937804" y="41046"/>
                  </a:lnTo>
                  <a:lnTo>
                    <a:pt x="1937804" y="40843"/>
                  </a:lnTo>
                  <a:lnTo>
                    <a:pt x="1936534" y="40728"/>
                  </a:lnTo>
                  <a:lnTo>
                    <a:pt x="1936915" y="40817"/>
                  </a:lnTo>
                  <a:lnTo>
                    <a:pt x="1921014" y="41059"/>
                  </a:lnTo>
                  <a:lnTo>
                    <a:pt x="1924367" y="41300"/>
                  </a:lnTo>
                  <a:lnTo>
                    <a:pt x="1936051" y="41389"/>
                  </a:lnTo>
                  <a:lnTo>
                    <a:pt x="1933435" y="42430"/>
                  </a:lnTo>
                  <a:lnTo>
                    <a:pt x="1925383" y="42824"/>
                  </a:lnTo>
                  <a:lnTo>
                    <a:pt x="1930311" y="44119"/>
                  </a:lnTo>
                  <a:lnTo>
                    <a:pt x="1940153" y="44157"/>
                  </a:lnTo>
                  <a:lnTo>
                    <a:pt x="1937207" y="43268"/>
                  </a:lnTo>
                  <a:lnTo>
                    <a:pt x="1943087" y="42900"/>
                  </a:lnTo>
                  <a:lnTo>
                    <a:pt x="1936927" y="42799"/>
                  </a:lnTo>
                  <a:lnTo>
                    <a:pt x="1937981" y="42532"/>
                  </a:lnTo>
                  <a:lnTo>
                    <a:pt x="1939861" y="42100"/>
                  </a:lnTo>
                  <a:lnTo>
                    <a:pt x="1936178" y="41529"/>
                  </a:lnTo>
                  <a:lnTo>
                    <a:pt x="1939302" y="41402"/>
                  </a:lnTo>
                  <a:lnTo>
                    <a:pt x="1944751" y="41414"/>
                  </a:lnTo>
                  <a:close/>
                </a:path>
                <a:path w="2155825" h="97154" extrusionOk="0">
                  <a:moveTo>
                    <a:pt x="1949373" y="39141"/>
                  </a:moveTo>
                  <a:lnTo>
                    <a:pt x="1947062" y="39243"/>
                  </a:lnTo>
                  <a:lnTo>
                    <a:pt x="1944776" y="39420"/>
                  </a:lnTo>
                  <a:lnTo>
                    <a:pt x="1942490" y="39763"/>
                  </a:lnTo>
                  <a:lnTo>
                    <a:pt x="1944662" y="39649"/>
                  </a:lnTo>
                  <a:lnTo>
                    <a:pt x="1946922" y="39395"/>
                  </a:lnTo>
                  <a:lnTo>
                    <a:pt x="1949373" y="39141"/>
                  </a:lnTo>
                  <a:close/>
                </a:path>
                <a:path w="2155825" h="97154" extrusionOk="0">
                  <a:moveTo>
                    <a:pt x="1961667" y="41211"/>
                  </a:moveTo>
                  <a:lnTo>
                    <a:pt x="1956600" y="41122"/>
                  </a:lnTo>
                  <a:lnTo>
                    <a:pt x="1953044" y="41490"/>
                  </a:lnTo>
                  <a:lnTo>
                    <a:pt x="1949145" y="41440"/>
                  </a:lnTo>
                  <a:lnTo>
                    <a:pt x="1944751" y="41414"/>
                  </a:lnTo>
                  <a:lnTo>
                    <a:pt x="1949462" y="41732"/>
                  </a:lnTo>
                  <a:lnTo>
                    <a:pt x="1954339" y="41935"/>
                  </a:lnTo>
                  <a:lnTo>
                    <a:pt x="1958962" y="42037"/>
                  </a:lnTo>
                  <a:lnTo>
                    <a:pt x="1959622" y="41732"/>
                  </a:lnTo>
                  <a:lnTo>
                    <a:pt x="1961667" y="41211"/>
                  </a:lnTo>
                  <a:close/>
                </a:path>
                <a:path w="2155825" h="97154" extrusionOk="0">
                  <a:moveTo>
                    <a:pt x="1967445" y="42049"/>
                  </a:moveTo>
                  <a:lnTo>
                    <a:pt x="1958962" y="42037"/>
                  </a:lnTo>
                  <a:lnTo>
                    <a:pt x="1958670" y="42176"/>
                  </a:lnTo>
                  <a:lnTo>
                    <a:pt x="1959762" y="42240"/>
                  </a:lnTo>
                  <a:lnTo>
                    <a:pt x="1963318" y="42519"/>
                  </a:lnTo>
                  <a:lnTo>
                    <a:pt x="1965426" y="42303"/>
                  </a:lnTo>
                  <a:lnTo>
                    <a:pt x="1967445" y="42049"/>
                  </a:lnTo>
                  <a:close/>
                </a:path>
                <a:path w="2155825" h="97154" extrusionOk="0">
                  <a:moveTo>
                    <a:pt x="1967661" y="39395"/>
                  </a:moveTo>
                  <a:lnTo>
                    <a:pt x="1959952" y="38658"/>
                  </a:lnTo>
                  <a:lnTo>
                    <a:pt x="1963394" y="38354"/>
                  </a:lnTo>
                  <a:lnTo>
                    <a:pt x="1958047" y="38277"/>
                  </a:lnTo>
                  <a:lnTo>
                    <a:pt x="1949386" y="39154"/>
                  </a:lnTo>
                  <a:lnTo>
                    <a:pt x="1953742" y="38976"/>
                  </a:lnTo>
                  <a:lnTo>
                    <a:pt x="1958403" y="39230"/>
                  </a:lnTo>
                  <a:lnTo>
                    <a:pt x="1964410" y="39954"/>
                  </a:lnTo>
                  <a:lnTo>
                    <a:pt x="1967661" y="39395"/>
                  </a:lnTo>
                  <a:close/>
                </a:path>
                <a:path w="2155825" h="97154" extrusionOk="0">
                  <a:moveTo>
                    <a:pt x="1972678" y="41529"/>
                  </a:moveTo>
                  <a:lnTo>
                    <a:pt x="1971509" y="41300"/>
                  </a:lnTo>
                  <a:lnTo>
                    <a:pt x="1971649" y="41402"/>
                  </a:lnTo>
                  <a:lnTo>
                    <a:pt x="1972144" y="41554"/>
                  </a:lnTo>
                  <a:lnTo>
                    <a:pt x="1972678" y="41529"/>
                  </a:lnTo>
                  <a:close/>
                </a:path>
                <a:path w="2155825" h="97154" extrusionOk="0">
                  <a:moveTo>
                    <a:pt x="1972919" y="45580"/>
                  </a:moveTo>
                  <a:lnTo>
                    <a:pt x="1971294" y="44945"/>
                  </a:lnTo>
                  <a:lnTo>
                    <a:pt x="1972221" y="44564"/>
                  </a:lnTo>
                  <a:lnTo>
                    <a:pt x="1958987" y="44907"/>
                  </a:lnTo>
                  <a:lnTo>
                    <a:pt x="1965731" y="45847"/>
                  </a:lnTo>
                  <a:lnTo>
                    <a:pt x="1965388" y="45313"/>
                  </a:lnTo>
                  <a:lnTo>
                    <a:pt x="1972919" y="45580"/>
                  </a:lnTo>
                  <a:close/>
                </a:path>
                <a:path w="2155825" h="97154" extrusionOk="0">
                  <a:moveTo>
                    <a:pt x="1973338" y="41859"/>
                  </a:moveTo>
                  <a:lnTo>
                    <a:pt x="1972894" y="41783"/>
                  </a:lnTo>
                  <a:lnTo>
                    <a:pt x="1972462" y="41668"/>
                  </a:lnTo>
                  <a:lnTo>
                    <a:pt x="1972144" y="41554"/>
                  </a:lnTo>
                  <a:lnTo>
                    <a:pt x="1970316" y="41656"/>
                  </a:lnTo>
                  <a:lnTo>
                    <a:pt x="1968893" y="41859"/>
                  </a:lnTo>
                  <a:lnTo>
                    <a:pt x="1967445" y="42049"/>
                  </a:lnTo>
                  <a:lnTo>
                    <a:pt x="1973338" y="41859"/>
                  </a:lnTo>
                  <a:close/>
                </a:path>
                <a:path w="2155825" h="97154" extrusionOk="0">
                  <a:moveTo>
                    <a:pt x="1974215" y="41986"/>
                  </a:moveTo>
                  <a:lnTo>
                    <a:pt x="1974126" y="41821"/>
                  </a:lnTo>
                  <a:lnTo>
                    <a:pt x="1973884" y="41833"/>
                  </a:lnTo>
                  <a:lnTo>
                    <a:pt x="1973580" y="41833"/>
                  </a:lnTo>
                  <a:lnTo>
                    <a:pt x="1973338" y="41846"/>
                  </a:lnTo>
                  <a:lnTo>
                    <a:pt x="1973821" y="41948"/>
                  </a:lnTo>
                  <a:lnTo>
                    <a:pt x="1974215" y="41986"/>
                  </a:lnTo>
                  <a:close/>
                </a:path>
                <a:path w="2155825" h="97154" extrusionOk="0">
                  <a:moveTo>
                    <a:pt x="1988464" y="39814"/>
                  </a:moveTo>
                  <a:lnTo>
                    <a:pt x="1980628" y="40703"/>
                  </a:lnTo>
                  <a:lnTo>
                    <a:pt x="1984070" y="40424"/>
                  </a:lnTo>
                  <a:lnTo>
                    <a:pt x="1988464" y="39814"/>
                  </a:lnTo>
                  <a:close/>
                </a:path>
                <a:path w="2155825" h="97154" extrusionOk="0">
                  <a:moveTo>
                    <a:pt x="1992668" y="42354"/>
                  </a:moveTo>
                  <a:lnTo>
                    <a:pt x="1985962" y="42125"/>
                  </a:lnTo>
                  <a:lnTo>
                    <a:pt x="1992668" y="42354"/>
                  </a:lnTo>
                  <a:close/>
                </a:path>
                <a:path w="2155825" h="97154" extrusionOk="0">
                  <a:moveTo>
                    <a:pt x="1995614" y="42405"/>
                  </a:moveTo>
                  <a:lnTo>
                    <a:pt x="1995017" y="42202"/>
                  </a:lnTo>
                  <a:lnTo>
                    <a:pt x="1993849" y="41694"/>
                  </a:lnTo>
                  <a:lnTo>
                    <a:pt x="1989505" y="41363"/>
                  </a:lnTo>
                  <a:lnTo>
                    <a:pt x="1992553" y="42316"/>
                  </a:lnTo>
                  <a:lnTo>
                    <a:pt x="1995614" y="42405"/>
                  </a:lnTo>
                  <a:close/>
                </a:path>
                <a:path w="2155825" h="97154" extrusionOk="0">
                  <a:moveTo>
                    <a:pt x="1996389" y="42430"/>
                  </a:moveTo>
                  <a:lnTo>
                    <a:pt x="1996097" y="42418"/>
                  </a:lnTo>
                  <a:lnTo>
                    <a:pt x="1995893" y="42418"/>
                  </a:lnTo>
                  <a:lnTo>
                    <a:pt x="1995614" y="42405"/>
                  </a:lnTo>
                  <a:lnTo>
                    <a:pt x="1995906" y="42506"/>
                  </a:lnTo>
                  <a:lnTo>
                    <a:pt x="1996084" y="42532"/>
                  </a:lnTo>
                  <a:lnTo>
                    <a:pt x="1996389" y="42430"/>
                  </a:lnTo>
                  <a:close/>
                </a:path>
                <a:path w="2155825" h="97154" extrusionOk="0">
                  <a:moveTo>
                    <a:pt x="2000173" y="43586"/>
                  </a:moveTo>
                  <a:lnTo>
                    <a:pt x="1997125" y="43446"/>
                  </a:lnTo>
                  <a:lnTo>
                    <a:pt x="1996135" y="43776"/>
                  </a:lnTo>
                  <a:lnTo>
                    <a:pt x="2000173" y="43586"/>
                  </a:lnTo>
                  <a:close/>
                </a:path>
                <a:path w="2155825" h="97154" extrusionOk="0">
                  <a:moveTo>
                    <a:pt x="2002459" y="44894"/>
                  </a:moveTo>
                  <a:lnTo>
                    <a:pt x="2001532" y="44500"/>
                  </a:lnTo>
                  <a:lnTo>
                    <a:pt x="2000415" y="44615"/>
                  </a:lnTo>
                  <a:lnTo>
                    <a:pt x="2002459" y="44894"/>
                  </a:lnTo>
                  <a:close/>
                </a:path>
                <a:path w="2155825" h="97154" extrusionOk="0">
                  <a:moveTo>
                    <a:pt x="2009025" y="43167"/>
                  </a:moveTo>
                  <a:lnTo>
                    <a:pt x="2000173" y="43573"/>
                  </a:lnTo>
                  <a:lnTo>
                    <a:pt x="2008416" y="43916"/>
                  </a:lnTo>
                  <a:lnTo>
                    <a:pt x="2008251" y="43688"/>
                  </a:lnTo>
                  <a:lnTo>
                    <a:pt x="2006765" y="43345"/>
                  </a:lnTo>
                  <a:lnTo>
                    <a:pt x="2009025" y="43167"/>
                  </a:lnTo>
                  <a:close/>
                </a:path>
                <a:path w="2155825" h="97154" extrusionOk="0">
                  <a:moveTo>
                    <a:pt x="2014067" y="41783"/>
                  </a:moveTo>
                  <a:lnTo>
                    <a:pt x="2013712" y="41363"/>
                  </a:lnTo>
                  <a:lnTo>
                    <a:pt x="2013267" y="41630"/>
                  </a:lnTo>
                  <a:lnTo>
                    <a:pt x="2014067" y="41783"/>
                  </a:lnTo>
                  <a:close/>
                </a:path>
                <a:path w="2155825" h="97154" extrusionOk="0">
                  <a:moveTo>
                    <a:pt x="2021776" y="42367"/>
                  </a:moveTo>
                  <a:lnTo>
                    <a:pt x="2019109" y="42113"/>
                  </a:lnTo>
                  <a:lnTo>
                    <a:pt x="2014080" y="41795"/>
                  </a:lnTo>
                  <a:lnTo>
                    <a:pt x="2016074" y="42176"/>
                  </a:lnTo>
                  <a:lnTo>
                    <a:pt x="2016569" y="42557"/>
                  </a:lnTo>
                  <a:lnTo>
                    <a:pt x="2008835" y="42849"/>
                  </a:lnTo>
                  <a:lnTo>
                    <a:pt x="2015769" y="43065"/>
                  </a:lnTo>
                  <a:lnTo>
                    <a:pt x="2017039" y="42862"/>
                  </a:lnTo>
                  <a:lnTo>
                    <a:pt x="2016607" y="42557"/>
                  </a:lnTo>
                  <a:lnTo>
                    <a:pt x="2021776" y="42367"/>
                  </a:lnTo>
                  <a:close/>
                </a:path>
                <a:path w="2155825" h="97154" extrusionOk="0">
                  <a:moveTo>
                    <a:pt x="2023262" y="46405"/>
                  </a:moveTo>
                  <a:lnTo>
                    <a:pt x="2019541" y="46177"/>
                  </a:lnTo>
                  <a:lnTo>
                    <a:pt x="2017852" y="46062"/>
                  </a:lnTo>
                  <a:lnTo>
                    <a:pt x="2016163" y="45961"/>
                  </a:lnTo>
                  <a:lnTo>
                    <a:pt x="2015032" y="46062"/>
                  </a:lnTo>
                  <a:lnTo>
                    <a:pt x="2008632" y="45758"/>
                  </a:lnTo>
                  <a:lnTo>
                    <a:pt x="2002459" y="44894"/>
                  </a:lnTo>
                  <a:lnTo>
                    <a:pt x="2003399" y="45288"/>
                  </a:lnTo>
                  <a:lnTo>
                    <a:pt x="2005050" y="45859"/>
                  </a:lnTo>
                  <a:lnTo>
                    <a:pt x="2009305" y="46596"/>
                  </a:lnTo>
                  <a:lnTo>
                    <a:pt x="2010473" y="46494"/>
                  </a:lnTo>
                  <a:lnTo>
                    <a:pt x="2011426" y="46177"/>
                  </a:lnTo>
                  <a:lnTo>
                    <a:pt x="2015185" y="46278"/>
                  </a:lnTo>
                  <a:lnTo>
                    <a:pt x="2018449" y="46532"/>
                  </a:lnTo>
                  <a:lnTo>
                    <a:pt x="2015172" y="46659"/>
                  </a:lnTo>
                  <a:lnTo>
                    <a:pt x="2015324" y="46926"/>
                  </a:lnTo>
                  <a:lnTo>
                    <a:pt x="2014308" y="47015"/>
                  </a:lnTo>
                  <a:lnTo>
                    <a:pt x="2013927" y="47078"/>
                  </a:lnTo>
                  <a:lnTo>
                    <a:pt x="2015845" y="47104"/>
                  </a:lnTo>
                  <a:lnTo>
                    <a:pt x="2015363" y="47028"/>
                  </a:lnTo>
                  <a:lnTo>
                    <a:pt x="2017598" y="46710"/>
                  </a:lnTo>
                  <a:lnTo>
                    <a:pt x="2023262" y="46405"/>
                  </a:lnTo>
                  <a:close/>
                </a:path>
                <a:path w="2155825" h="97154" extrusionOk="0">
                  <a:moveTo>
                    <a:pt x="2029193" y="44056"/>
                  </a:moveTo>
                  <a:lnTo>
                    <a:pt x="2024634" y="44373"/>
                  </a:lnTo>
                  <a:lnTo>
                    <a:pt x="2015134" y="44729"/>
                  </a:lnTo>
                  <a:lnTo>
                    <a:pt x="2024329" y="45478"/>
                  </a:lnTo>
                  <a:lnTo>
                    <a:pt x="2027593" y="45008"/>
                  </a:lnTo>
                  <a:lnTo>
                    <a:pt x="2022335" y="44564"/>
                  </a:lnTo>
                  <a:lnTo>
                    <a:pt x="2029193" y="44056"/>
                  </a:lnTo>
                  <a:close/>
                </a:path>
                <a:path w="2155825" h="97154" extrusionOk="0">
                  <a:moveTo>
                    <a:pt x="2062149" y="43624"/>
                  </a:moveTo>
                  <a:lnTo>
                    <a:pt x="2054440" y="43764"/>
                  </a:lnTo>
                  <a:lnTo>
                    <a:pt x="2053793" y="43649"/>
                  </a:lnTo>
                  <a:lnTo>
                    <a:pt x="2052840" y="43586"/>
                  </a:lnTo>
                  <a:lnTo>
                    <a:pt x="2050796" y="43840"/>
                  </a:lnTo>
                  <a:lnTo>
                    <a:pt x="2054428" y="43776"/>
                  </a:lnTo>
                  <a:lnTo>
                    <a:pt x="2055444" y="43954"/>
                  </a:lnTo>
                  <a:lnTo>
                    <a:pt x="2055558" y="44284"/>
                  </a:lnTo>
                  <a:lnTo>
                    <a:pt x="2057971" y="43738"/>
                  </a:lnTo>
                  <a:lnTo>
                    <a:pt x="2057349" y="44018"/>
                  </a:lnTo>
                  <a:lnTo>
                    <a:pt x="2058873" y="43751"/>
                  </a:lnTo>
                  <a:lnTo>
                    <a:pt x="2062149" y="43624"/>
                  </a:lnTo>
                  <a:close/>
                </a:path>
                <a:path w="2155825" h="97154" extrusionOk="0">
                  <a:moveTo>
                    <a:pt x="2062302" y="44437"/>
                  </a:moveTo>
                  <a:lnTo>
                    <a:pt x="2047087" y="44996"/>
                  </a:lnTo>
                  <a:lnTo>
                    <a:pt x="2049538" y="45021"/>
                  </a:lnTo>
                  <a:lnTo>
                    <a:pt x="2062302" y="44437"/>
                  </a:lnTo>
                  <a:close/>
                </a:path>
                <a:path w="2155825" h="97154" extrusionOk="0">
                  <a:moveTo>
                    <a:pt x="2064473" y="43078"/>
                  </a:moveTo>
                  <a:lnTo>
                    <a:pt x="2063013" y="42811"/>
                  </a:lnTo>
                  <a:lnTo>
                    <a:pt x="2056765" y="42557"/>
                  </a:lnTo>
                  <a:lnTo>
                    <a:pt x="2059076" y="42456"/>
                  </a:lnTo>
                  <a:lnTo>
                    <a:pt x="2051875" y="42418"/>
                  </a:lnTo>
                  <a:lnTo>
                    <a:pt x="2053361" y="42722"/>
                  </a:lnTo>
                  <a:lnTo>
                    <a:pt x="2057450" y="43230"/>
                  </a:lnTo>
                  <a:lnTo>
                    <a:pt x="2064473" y="43078"/>
                  </a:lnTo>
                  <a:close/>
                </a:path>
                <a:path w="2155825" h="97154" extrusionOk="0">
                  <a:moveTo>
                    <a:pt x="2077580" y="44373"/>
                  </a:moveTo>
                  <a:lnTo>
                    <a:pt x="2074379" y="44107"/>
                  </a:lnTo>
                  <a:lnTo>
                    <a:pt x="2066518" y="43891"/>
                  </a:lnTo>
                  <a:lnTo>
                    <a:pt x="2070455" y="44196"/>
                  </a:lnTo>
                  <a:lnTo>
                    <a:pt x="2075548" y="44424"/>
                  </a:lnTo>
                  <a:lnTo>
                    <a:pt x="2068499" y="44615"/>
                  </a:lnTo>
                  <a:lnTo>
                    <a:pt x="2075751" y="44577"/>
                  </a:lnTo>
                  <a:lnTo>
                    <a:pt x="2077580" y="44373"/>
                  </a:lnTo>
                  <a:close/>
                </a:path>
                <a:path w="2155825" h="97154" extrusionOk="0">
                  <a:moveTo>
                    <a:pt x="2078583" y="43929"/>
                  </a:moveTo>
                  <a:lnTo>
                    <a:pt x="2077821" y="43751"/>
                  </a:lnTo>
                  <a:lnTo>
                    <a:pt x="2071090" y="43675"/>
                  </a:lnTo>
                  <a:lnTo>
                    <a:pt x="2078583" y="43929"/>
                  </a:lnTo>
                  <a:close/>
                </a:path>
                <a:path w="2155825" h="97154" extrusionOk="0">
                  <a:moveTo>
                    <a:pt x="2083206" y="43815"/>
                  </a:moveTo>
                  <a:lnTo>
                    <a:pt x="2082063" y="43700"/>
                  </a:lnTo>
                  <a:lnTo>
                    <a:pt x="2076919" y="43535"/>
                  </a:lnTo>
                  <a:lnTo>
                    <a:pt x="2077821" y="43751"/>
                  </a:lnTo>
                  <a:lnTo>
                    <a:pt x="2083206" y="43815"/>
                  </a:lnTo>
                  <a:close/>
                </a:path>
                <a:path w="2155825" h="97154" extrusionOk="0">
                  <a:moveTo>
                    <a:pt x="2087397" y="43827"/>
                  </a:moveTo>
                  <a:lnTo>
                    <a:pt x="2078583" y="43307"/>
                  </a:lnTo>
                  <a:lnTo>
                    <a:pt x="2082063" y="43700"/>
                  </a:lnTo>
                  <a:lnTo>
                    <a:pt x="2087397" y="43827"/>
                  </a:lnTo>
                  <a:close/>
                </a:path>
                <a:path w="2155825" h="97154" extrusionOk="0">
                  <a:moveTo>
                    <a:pt x="2108809" y="46736"/>
                  </a:moveTo>
                  <a:lnTo>
                    <a:pt x="2100999" y="46367"/>
                  </a:lnTo>
                  <a:lnTo>
                    <a:pt x="2101316" y="46596"/>
                  </a:lnTo>
                  <a:lnTo>
                    <a:pt x="2106587" y="46837"/>
                  </a:lnTo>
                  <a:lnTo>
                    <a:pt x="2108809" y="46736"/>
                  </a:lnTo>
                  <a:close/>
                </a:path>
                <a:path w="2155825" h="97154" extrusionOk="0">
                  <a:moveTo>
                    <a:pt x="2136825" y="46139"/>
                  </a:moveTo>
                  <a:lnTo>
                    <a:pt x="2110765" y="46012"/>
                  </a:lnTo>
                  <a:lnTo>
                    <a:pt x="2103907" y="45872"/>
                  </a:lnTo>
                  <a:lnTo>
                    <a:pt x="2108936" y="46215"/>
                  </a:lnTo>
                  <a:lnTo>
                    <a:pt x="2115997" y="46253"/>
                  </a:lnTo>
                  <a:lnTo>
                    <a:pt x="2123859" y="46228"/>
                  </a:lnTo>
                  <a:lnTo>
                    <a:pt x="2131263" y="46355"/>
                  </a:lnTo>
                  <a:lnTo>
                    <a:pt x="2132749" y="46494"/>
                  </a:lnTo>
                  <a:lnTo>
                    <a:pt x="2136825" y="46139"/>
                  </a:lnTo>
                  <a:close/>
                </a:path>
                <a:path w="2155825" h="97154" extrusionOk="0">
                  <a:moveTo>
                    <a:pt x="2155494" y="46507"/>
                  </a:moveTo>
                  <a:lnTo>
                    <a:pt x="2147506" y="46634"/>
                  </a:lnTo>
                  <a:lnTo>
                    <a:pt x="2154529" y="46583"/>
                  </a:lnTo>
                  <a:lnTo>
                    <a:pt x="2155494" y="46507"/>
                  </a:lnTo>
                  <a:close/>
                </a:path>
              </a:pathLst>
            </a:custGeom>
            <a:solidFill>
              <a:srgbClr val="5C84C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579422" y="3589965"/>
              <a:ext cx="1763395" cy="105410"/>
            </a:xfrm>
            <a:custGeom>
              <a:avLst/>
              <a:gdLst/>
              <a:ahLst/>
              <a:cxnLst/>
              <a:rect l="l" t="t" r="r" b="b"/>
              <a:pathLst>
                <a:path w="1763395" h="105410" extrusionOk="0">
                  <a:moveTo>
                    <a:pt x="6159" y="20040"/>
                  </a:moveTo>
                  <a:lnTo>
                    <a:pt x="4419" y="6451"/>
                  </a:lnTo>
                  <a:lnTo>
                    <a:pt x="0" y="18656"/>
                  </a:lnTo>
                  <a:lnTo>
                    <a:pt x="4889" y="16967"/>
                  </a:lnTo>
                  <a:lnTo>
                    <a:pt x="6159" y="20040"/>
                  </a:lnTo>
                  <a:close/>
                </a:path>
                <a:path w="1763395" h="105410" extrusionOk="0">
                  <a:moveTo>
                    <a:pt x="20294" y="4597"/>
                  </a:moveTo>
                  <a:lnTo>
                    <a:pt x="12928" y="0"/>
                  </a:lnTo>
                  <a:lnTo>
                    <a:pt x="17691" y="7226"/>
                  </a:lnTo>
                  <a:lnTo>
                    <a:pt x="20294" y="4597"/>
                  </a:lnTo>
                  <a:close/>
                </a:path>
                <a:path w="1763395" h="105410" extrusionOk="0">
                  <a:moveTo>
                    <a:pt x="831926" y="104965"/>
                  </a:moveTo>
                  <a:lnTo>
                    <a:pt x="827595" y="95199"/>
                  </a:lnTo>
                  <a:lnTo>
                    <a:pt x="828509" y="104762"/>
                  </a:lnTo>
                  <a:lnTo>
                    <a:pt x="831926" y="104965"/>
                  </a:lnTo>
                  <a:close/>
                </a:path>
                <a:path w="1763395" h="105410" extrusionOk="0">
                  <a:moveTo>
                    <a:pt x="839393" y="103339"/>
                  </a:moveTo>
                  <a:lnTo>
                    <a:pt x="835952" y="103111"/>
                  </a:lnTo>
                  <a:lnTo>
                    <a:pt x="831938" y="104965"/>
                  </a:lnTo>
                  <a:lnTo>
                    <a:pt x="839393" y="103339"/>
                  </a:lnTo>
                  <a:close/>
                </a:path>
                <a:path w="1763395" h="105410" extrusionOk="0">
                  <a:moveTo>
                    <a:pt x="914031" y="92671"/>
                  </a:moveTo>
                  <a:lnTo>
                    <a:pt x="910818" y="85521"/>
                  </a:lnTo>
                  <a:lnTo>
                    <a:pt x="912304" y="92557"/>
                  </a:lnTo>
                  <a:lnTo>
                    <a:pt x="914031" y="92671"/>
                  </a:lnTo>
                  <a:close/>
                </a:path>
                <a:path w="1763395" h="105410" extrusionOk="0">
                  <a:moveTo>
                    <a:pt x="1012723" y="93459"/>
                  </a:moveTo>
                  <a:lnTo>
                    <a:pt x="1011580" y="91579"/>
                  </a:lnTo>
                  <a:lnTo>
                    <a:pt x="1006398" y="91287"/>
                  </a:lnTo>
                  <a:lnTo>
                    <a:pt x="1012151" y="95262"/>
                  </a:lnTo>
                  <a:lnTo>
                    <a:pt x="1012723" y="93459"/>
                  </a:lnTo>
                  <a:close/>
                </a:path>
                <a:path w="1763395" h="105410" extrusionOk="0">
                  <a:moveTo>
                    <a:pt x="1472107" y="67894"/>
                  </a:moveTo>
                  <a:lnTo>
                    <a:pt x="1470101" y="68376"/>
                  </a:lnTo>
                  <a:lnTo>
                    <a:pt x="1469161" y="68732"/>
                  </a:lnTo>
                  <a:lnTo>
                    <a:pt x="1468577" y="69037"/>
                  </a:lnTo>
                  <a:lnTo>
                    <a:pt x="1469682" y="68745"/>
                  </a:lnTo>
                  <a:lnTo>
                    <a:pt x="1470863" y="68376"/>
                  </a:lnTo>
                  <a:lnTo>
                    <a:pt x="1472107" y="67894"/>
                  </a:lnTo>
                  <a:close/>
                </a:path>
                <a:path w="1763395" h="105410" extrusionOk="0">
                  <a:moveTo>
                    <a:pt x="1476959" y="70408"/>
                  </a:moveTo>
                  <a:lnTo>
                    <a:pt x="1465821" y="70573"/>
                  </a:lnTo>
                  <a:lnTo>
                    <a:pt x="1468577" y="69049"/>
                  </a:lnTo>
                  <a:lnTo>
                    <a:pt x="1461668" y="70980"/>
                  </a:lnTo>
                  <a:lnTo>
                    <a:pt x="1458036" y="70053"/>
                  </a:lnTo>
                  <a:lnTo>
                    <a:pt x="1461211" y="74777"/>
                  </a:lnTo>
                  <a:lnTo>
                    <a:pt x="1466634" y="74701"/>
                  </a:lnTo>
                  <a:lnTo>
                    <a:pt x="1468158" y="73279"/>
                  </a:lnTo>
                  <a:lnTo>
                    <a:pt x="1469478" y="71958"/>
                  </a:lnTo>
                  <a:lnTo>
                    <a:pt x="1474279" y="72148"/>
                  </a:lnTo>
                  <a:lnTo>
                    <a:pt x="1476959" y="70408"/>
                  </a:lnTo>
                  <a:close/>
                </a:path>
                <a:path w="1763395" h="105410" extrusionOk="0">
                  <a:moveTo>
                    <a:pt x="1591983" y="56934"/>
                  </a:moveTo>
                  <a:lnTo>
                    <a:pt x="1591627" y="50901"/>
                  </a:lnTo>
                  <a:lnTo>
                    <a:pt x="1589519" y="56984"/>
                  </a:lnTo>
                  <a:lnTo>
                    <a:pt x="1591983" y="56934"/>
                  </a:lnTo>
                  <a:close/>
                </a:path>
                <a:path w="1763395" h="105410" extrusionOk="0">
                  <a:moveTo>
                    <a:pt x="1743976" y="60782"/>
                  </a:moveTo>
                  <a:lnTo>
                    <a:pt x="1735086" y="60223"/>
                  </a:lnTo>
                  <a:lnTo>
                    <a:pt x="1732686" y="60934"/>
                  </a:lnTo>
                  <a:lnTo>
                    <a:pt x="1729257" y="61709"/>
                  </a:lnTo>
                  <a:lnTo>
                    <a:pt x="1728292" y="62268"/>
                  </a:lnTo>
                  <a:lnTo>
                    <a:pt x="1733321" y="62344"/>
                  </a:lnTo>
                  <a:lnTo>
                    <a:pt x="1734299" y="61531"/>
                  </a:lnTo>
                  <a:lnTo>
                    <a:pt x="1743976" y="60782"/>
                  </a:lnTo>
                  <a:close/>
                </a:path>
                <a:path w="1763395" h="105410" extrusionOk="0">
                  <a:moveTo>
                    <a:pt x="1763268" y="59321"/>
                  </a:moveTo>
                  <a:lnTo>
                    <a:pt x="1760651" y="58889"/>
                  </a:lnTo>
                  <a:lnTo>
                    <a:pt x="1760486" y="58407"/>
                  </a:lnTo>
                  <a:lnTo>
                    <a:pt x="1759000" y="57696"/>
                  </a:lnTo>
                  <a:lnTo>
                    <a:pt x="1758708" y="60413"/>
                  </a:lnTo>
                  <a:lnTo>
                    <a:pt x="1763268" y="59321"/>
                  </a:lnTo>
                  <a:close/>
                </a:path>
              </a:pathLst>
            </a:custGeom>
            <a:solidFill>
              <a:srgbClr val="5C84C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2"/>
          <p:cNvSpPr/>
          <p:nvPr/>
        </p:nvSpPr>
        <p:spPr>
          <a:xfrm>
            <a:off x="1468318" y="6733679"/>
            <a:ext cx="7669332" cy="1407095"/>
          </a:xfrm>
          <a:custGeom>
            <a:avLst/>
            <a:gdLst/>
            <a:ahLst/>
            <a:cxnLst/>
            <a:rect l="l" t="t" r="r" b="b"/>
            <a:pathLst>
              <a:path w="7438390" h="624204" extrusionOk="0">
                <a:moveTo>
                  <a:pt x="7437899" y="0"/>
                </a:moveTo>
                <a:lnTo>
                  <a:pt x="0" y="0"/>
                </a:lnTo>
                <a:lnTo>
                  <a:pt x="0" y="624190"/>
                </a:lnTo>
                <a:lnTo>
                  <a:pt x="7437899" y="624190"/>
                </a:lnTo>
                <a:lnTo>
                  <a:pt x="7437899" y="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"/>
          <p:cNvSpPr txBox="1"/>
          <p:nvPr/>
        </p:nvSpPr>
        <p:spPr>
          <a:xfrm>
            <a:off x="1512254" y="8116319"/>
            <a:ext cx="6648413" cy="503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Provide a broader portfolio</a:t>
            </a:r>
            <a:endParaRPr dirty="0"/>
          </a:p>
        </p:txBody>
      </p:sp>
      <p:sp>
        <p:nvSpPr>
          <p:cNvPr id="68" name="Google Shape;68;p2"/>
          <p:cNvSpPr txBox="1"/>
          <p:nvPr/>
        </p:nvSpPr>
        <p:spPr>
          <a:xfrm>
            <a:off x="1525222" y="5120536"/>
            <a:ext cx="8158796" cy="155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Achieve</a:t>
            </a:r>
            <a:endParaRPr sz="100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9" name="Google Shape;69;p2"/>
          <p:cNvSpPr txBox="1"/>
          <p:nvPr/>
        </p:nvSpPr>
        <p:spPr>
          <a:xfrm>
            <a:off x="11209266" y="2420135"/>
            <a:ext cx="6823709" cy="77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5505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5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</a:t>
            </a:r>
            <a:endParaRPr sz="495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11209266" y="6259389"/>
            <a:ext cx="7409815" cy="77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5505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5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Measures</a:t>
            </a:r>
            <a:endParaRPr sz="495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71" name="Google Shape;71;p2"/>
          <p:cNvGrpSpPr/>
          <p:nvPr/>
        </p:nvGrpSpPr>
        <p:grpSpPr>
          <a:xfrm>
            <a:off x="10807972" y="2518529"/>
            <a:ext cx="631031" cy="631594"/>
            <a:chOff x="10807972" y="2518529"/>
            <a:chExt cx="631031" cy="631594"/>
          </a:xfrm>
        </p:grpSpPr>
        <p:sp>
          <p:nvSpPr>
            <p:cNvPr id="72" name="Google Shape;72;p2"/>
            <p:cNvSpPr/>
            <p:nvPr/>
          </p:nvSpPr>
          <p:spPr>
            <a:xfrm>
              <a:off x="10807972" y="2578623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 extrusionOk="0">
                  <a:moveTo>
                    <a:pt x="570935" y="285467"/>
                  </a:moveTo>
                  <a:lnTo>
                    <a:pt x="567199" y="331772"/>
                  </a:lnTo>
                  <a:lnTo>
                    <a:pt x="556382" y="375697"/>
                  </a:lnTo>
                  <a:lnTo>
                    <a:pt x="539072" y="416656"/>
                  </a:lnTo>
                  <a:lnTo>
                    <a:pt x="515856" y="454061"/>
                  </a:lnTo>
                  <a:lnTo>
                    <a:pt x="487324" y="487324"/>
                  </a:lnTo>
                  <a:lnTo>
                    <a:pt x="454061" y="515856"/>
                  </a:lnTo>
                  <a:lnTo>
                    <a:pt x="416656" y="539072"/>
                  </a:lnTo>
                  <a:lnTo>
                    <a:pt x="375697" y="556382"/>
                  </a:lnTo>
                  <a:lnTo>
                    <a:pt x="331772" y="567199"/>
                  </a:lnTo>
                  <a:lnTo>
                    <a:pt x="285467" y="570935"/>
                  </a:lnTo>
                  <a:lnTo>
                    <a:pt x="239165" y="567199"/>
                  </a:lnTo>
                  <a:lnTo>
                    <a:pt x="195241" y="556382"/>
                  </a:lnTo>
                  <a:lnTo>
                    <a:pt x="154283" y="539072"/>
                  </a:lnTo>
                  <a:lnTo>
                    <a:pt x="116878" y="515856"/>
                  </a:lnTo>
                  <a:lnTo>
                    <a:pt x="83615" y="487324"/>
                  </a:lnTo>
                  <a:lnTo>
                    <a:pt x="55081" y="454061"/>
                  </a:lnTo>
                  <a:lnTo>
                    <a:pt x="31865" y="416656"/>
                  </a:lnTo>
                  <a:lnTo>
                    <a:pt x="14554" y="375697"/>
                  </a:lnTo>
                  <a:lnTo>
                    <a:pt x="3736" y="331772"/>
                  </a:lnTo>
                  <a:lnTo>
                    <a:pt x="0" y="285467"/>
                  </a:lnTo>
                  <a:lnTo>
                    <a:pt x="3736" y="239163"/>
                  </a:lnTo>
                  <a:lnTo>
                    <a:pt x="14554" y="195237"/>
                  </a:lnTo>
                  <a:lnTo>
                    <a:pt x="31865" y="154278"/>
                  </a:lnTo>
                  <a:lnTo>
                    <a:pt x="55081" y="116873"/>
                  </a:lnTo>
                  <a:lnTo>
                    <a:pt x="83615" y="83611"/>
                  </a:lnTo>
                  <a:lnTo>
                    <a:pt x="116878" y="55078"/>
                  </a:lnTo>
                  <a:lnTo>
                    <a:pt x="154283" y="31863"/>
                  </a:lnTo>
                  <a:lnTo>
                    <a:pt x="195241" y="14553"/>
                  </a:lnTo>
                  <a:lnTo>
                    <a:pt x="239165" y="3736"/>
                  </a:lnTo>
                  <a:lnTo>
                    <a:pt x="285467" y="0"/>
                  </a:lnTo>
                  <a:lnTo>
                    <a:pt x="331772" y="3736"/>
                  </a:lnTo>
                  <a:lnTo>
                    <a:pt x="375697" y="14553"/>
                  </a:lnTo>
                  <a:lnTo>
                    <a:pt x="416656" y="31863"/>
                  </a:lnTo>
                  <a:lnTo>
                    <a:pt x="454061" y="55078"/>
                  </a:lnTo>
                  <a:lnTo>
                    <a:pt x="487324" y="83611"/>
                  </a:lnTo>
                  <a:lnTo>
                    <a:pt x="515856" y="116873"/>
                  </a:lnTo>
                  <a:lnTo>
                    <a:pt x="539072" y="154278"/>
                  </a:lnTo>
                  <a:lnTo>
                    <a:pt x="556382" y="195237"/>
                  </a:lnTo>
                  <a:lnTo>
                    <a:pt x="567199" y="239163"/>
                  </a:lnTo>
                  <a:lnTo>
                    <a:pt x="570935" y="285467"/>
                  </a:lnTo>
                  <a:close/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0886444" y="2657099"/>
              <a:ext cx="414020" cy="414020"/>
            </a:xfrm>
            <a:custGeom>
              <a:avLst/>
              <a:gdLst/>
              <a:ahLst/>
              <a:cxnLst/>
              <a:rect l="l" t="t" r="r" b="b"/>
              <a:pathLst>
                <a:path w="414020" h="414019" extrusionOk="0">
                  <a:moveTo>
                    <a:pt x="206998" y="413987"/>
                  </a:moveTo>
                  <a:lnTo>
                    <a:pt x="254402" y="408510"/>
                  </a:lnTo>
                  <a:lnTo>
                    <a:pt x="297948" y="392916"/>
                  </a:lnTo>
                  <a:lnTo>
                    <a:pt x="336386" y="368455"/>
                  </a:lnTo>
                  <a:lnTo>
                    <a:pt x="368462" y="336380"/>
                  </a:lnTo>
                  <a:lnTo>
                    <a:pt x="392925" y="297942"/>
                  </a:lnTo>
                  <a:lnTo>
                    <a:pt x="408520" y="254394"/>
                  </a:lnTo>
                  <a:lnTo>
                    <a:pt x="413997" y="206988"/>
                  </a:lnTo>
                  <a:lnTo>
                    <a:pt x="408520" y="159585"/>
                  </a:lnTo>
                  <a:lnTo>
                    <a:pt x="392925" y="116040"/>
                  </a:lnTo>
                  <a:lnTo>
                    <a:pt x="368462" y="77604"/>
                  </a:lnTo>
                  <a:lnTo>
                    <a:pt x="336386" y="45530"/>
                  </a:lnTo>
                  <a:lnTo>
                    <a:pt x="297948" y="21070"/>
                  </a:lnTo>
                  <a:lnTo>
                    <a:pt x="254402" y="5476"/>
                  </a:lnTo>
                  <a:lnTo>
                    <a:pt x="206998" y="0"/>
                  </a:lnTo>
                  <a:lnTo>
                    <a:pt x="159592" y="5476"/>
                  </a:lnTo>
                  <a:lnTo>
                    <a:pt x="116044" y="21070"/>
                  </a:lnTo>
                  <a:lnTo>
                    <a:pt x="77606" y="45530"/>
                  </a:lnTo>
                  <a:lnTo>
                    <a:pt x="45531" y="77604"/>
                  </a:lnTo>
                  <a:lnTo>
                    <a:pt x="21070" y="116040"/>
                  </a:lnTo>
                  <a:lnTo>
                    <a:pt x="5476" y="159585"/>
                  </a:lnTo>
                  <a:lnTo>
                    <a:pt x="0" y="206988"/>
                  </a:lnTo>
                  <a:lnTo>
                    <a:pt x="5476" y="254394"/>
                  </a:lnTo>
                  <a:lnTo>
                    <a:pt x="21070" y="297942"/>
                  </a:lnTo>
                  <a:lnTo>
                    <a:pt x="45531" y="336380"/>
                  </a:lnTo>
                  <a:lnTo>
                    <a:pt x="77606" y="368455"/>
                  </a:lnTo>
                  <a:lnTo>
                    <a:pt x="116044" y="392916"/>
                  </a:lnTo>
                  <a:lnTo>
                    <a:pt x="159592" y="408510"/>
                  </a:lnTo>
                  <a:lnTo>
                    <a:pt x="206998" y="413987"/>
                  </a:lnTo>
                  <a:close/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0964913" y="2735566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 extrusionOk="0">
                  <a:moveTo>
                    <a:pt x="128530" y="257049"/>
                  </a:moveTo>
                  <a:lnTo>
                    <a:pt x="78550" y="246934"/>
                  </a:lnTo>
                  <a:lnTo>
                    <a:pt x="37689" y="219363"/>
                  </a:lnTo>
                  <a:lnTo>
                    <a:pt x="10117" y="178503"/>
                  </a:lnTo>
                  <a:lnTo>
                    <a:pt x="0" y="128519"/>
                  </a:lnTo>
                  <a:lnTo>
                    <a:pt x="10117" y="78541"/>
                  </a:lnTo>
                  <a:lnTo>
                    <a:pt x="37689" y="37684"/>
                  </a:lnTo>
                  <a:lnTo>
                    <a:pt x="78550" y="10115"/>
                  </a:lnTo>
                  <a:lnTo>
                    <a:pt x="128530" y="0"/>
                  </a:lnTo>
                  <a:lnTo>
                    <a:pt x="178509" y="10115"/>
                  </a:lnTo>
                  <a:lnTo>
                    <a:pt x="219370" y="37684"/>
                  </a:lnTo>
                  <a:lnTo>
                    <a:pt x="246943" y="78541"/>
                  </a:lnTo>
                  <a:lnTo>
                    <a:pt x="257060" y="128519"/>
                  </a:lnTo>
                  <a:lnTo>
                    <a:pt x="246943" y="178503"/>
                  </a:lnTo>
                  <a:lnTo>
                    <a:pt x="219370" y="219363"/>
                  </a:lnTo>
                  <a:lnTo>
                    <a:pt x="178509" y="246934"/>
                  </a:lnTo>
                  <a:lnTo>
                    <a:pt x="128530" y="257049"/>
                  </a:lnTo>
                  <a:close/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5" name="Google Shape;75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032910" y="2803564"/>
              <a:ext cx="121064" cy="1210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Google Shape;76;p2"/>
            <p:cNvSpPr/>
            <p:nvPr/>
          </p:nvSpPr>
          <p:spPr>
            <a:xfrm>
              <a:off x="11093443" y="2552142"/>
              <a:ext cx="312420" cy="312420"/>
            </a:xfrm>
            <a:custGeom>
              <a:avLst/>
              <a:gdLst/>
              <a:ahLst/>
              <a:cxnLst/>
              <a:rect l="l" t="t" r="r" b="b"/>
              <a:pathLst>
                <a:path w="312420" h="312419" extrusionOk="0">
                  <a:moveTo>
                    <a:pt x="0" y="311948"/>
                  </a:moveTo>
                  <a:lnTo>
                    <a:pt x="311948" y="0"/>
                  </a:lnTo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7" name="Google Shape;77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280892" y="2518529"/>
              <a:ext cx="158111" cy="1581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8" name="Google Shape;78;p2"/>
          <p:cNvGrpSpPr/>
          <p:nvPr/>
        </p:nvGrpSpPr>
        <p:grpSpPr>
          <a:xfrm>
            <a:off x="10715976" y="6454066"/>
            <a:ext cx="755508" cy="571078"/>
            <a:chOff x="10715976" y="6454066"/>
            <a:chExt cx="755508" cy="571078"/>
          </a:xfrm>
        </p:grpSpPr>
        <p:sp>
          <p:nvSpPr>
            <p:cNvPr id="79" name="Google Shape;79;p2"/>
            <p:cNvSpPr/>
            <p:nvPr/>
          </p:nvSpPr>
          <p:spPr>
            <a:xfrm>
              <a:off x="11237032" y="6586116"/>
              <a:ext cx="234315" cy="318135"/>
            </a:xfrm>
            <a:custGeom>
              <a:avLst/>
              <a:gdLst/>
              <a:ahLst/>
              <a:cxnLst/>
              <a:rect l="l" t="t" r="r" b="b"/>
              <a:pathLst>
                <a:path w="234315" h="318134" extrusionOk="0">
                  <a:moveTo>
                    <a:pt x="143220" y="0"/>
                  </a:moveTo>
                  <a:lnTo>
                    <a:pt x="174352" y="41867"/>
                  </a:lnTo>
                  <a:lnTo>
                    <a:pt x="199545" y="87908"/>
                  </a:lnTo>
                  <a:lnTo>
                    <a:pt x="218237" y="137556"/>
                  </a:lnTo>
                  <a:lnTo>
                    <a:pt x="229866" y="190244"/>
                  </a:lnTo>
                  <a:lnTo>
                    <a:pt x="233867" y="245406"/>
                  </a:lnTo>
                  <a:lnTo>
                    <a:pt x="233867" y="309791"/>
                  </a:lnTo>
                  <a:lnTo>
                    <a:pt x="233867" y="314210"/>
                  </a:lnTo>
                  <a:lnTo>
                    <a:pt x="230286" y="317801"/>
                  </a:lnTo>
                  <a:lnTo>
                    <a:pt x="225867" y="317801"/>
                  </a:lnTo>
                  <a:lnTo>
                    <a:pt x="0" y="317801"/>
                  </a:lnTo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0715976" y="6454074"/>
              <a:ext cx="627380" cy="450215"/>
            </a:xfrm>
            <a:custGeom>
              <a:avLst/>
              <a:gdLst/>
              <a:ahLst/>
              <a:cxnLst/>
              <a:rect l="l" t="t" r="r" b="b"/>
              <a:pathLst>
                <a:path w="627379" h="450215" extrusionOk="0">
                  <a:moveTo>
                    <a:pt x="233877" y="449839"/>
                  </a:moveTo>
                  <a:lnTo>
                    <a:pt x="8010" y="449839"/>
                  </a:lnTo>
                  <a:lnTo>
                    <a:pt x="3591" y="449839"/>
                  </a:lnTo>
                  <a:lnTo>
                    <a:pt x="0" y="446258"/>
                  </a:lnTo>
                  <a:lnTo>
                    <a:pt x="0" y="441839"/>
                  </a:lnTo>
                  <a:lnTo>
                    <a:pt x="0" y="380375"/>
                  </a:lnTo>
                  <a:lnTo>
                    <a:pt x="2966" y="332985"/>
                  </a:lnTo>
                  <a:lnTo>
                    <a:pt x="11624" y="287234"/>
                  </a:lnTo>
                  <a:lnTo>
                    <a:pt x="25610" y="243502"/>
                  </a:lnTo>
                  <a:lnTo>
                    <a:pt x="44564" y="202163"/>
                  </a:lnTo>
                  <a:lnTo>
                    <a:pt x="68122" y="163595"/>
                  </a:lnTo>
                  <a:lnTo>
                    <a:pt x="95922" y="128174"/>
                  </a:lnTo>
                  <a:lnTo>
                    <a:pt x="127602" y="96278"/>
                  </a:lnTo>
                  <a:lnTo>
                    <a:pt x="162800" y="68282"/>
                  </a:lnTo>
                  <a:lnTo>
                    <a:pt x="201154" y="44564"/>
                  </a:lnTo>
                  <a:lnTo>
                    <a:pt x="242301" y="25500"/>
                  </a:lnTo>
                  <a:lnTo>
                    <a:pt x="285878" y="11466"/>
                  </a:lnTo>
                  <a:lnTo>
                    <a:pt x="331525" y="2841"/>
                  </a:lnTo>
                  <a:lnTo>
                    <a:pt x="378878" y="0"/>
                  </a:lnTo>
                  <a:lnTo>
                    <a:pt x="434847" y="4329"/>
                  </a:lnTo>
                  <a:lnTo>
                    <a:pt x="488233" y="16507"/>
                  </a:lnTo>
                  <a:lnTo>
                    <a:pt x="538446" y="35943"/>
                  </a:lnTo>
                  <a:lnTo>
                    <a:pt x="584893" y="62043"/>
                  </a:lnTo>
                  <a:lnTo>
                    <a:pt x="626986" y="94217"/>
                  </a:lnTo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1" name="Google Shape;81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937928" y="6573172"/>
              <a:ext cx="179701" cy="2003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" name="Google Shape;82;p2"/>
            <p:cNvSpPr/>
            <p:nvPr/>
          </p:nvSpPr>
          <p:spPr>
            <a:xfrm>
              <a:off x="10947788" y="6733679"/>
              <a:ext cx="291465" cy="291465"/>
            </a:xfrm>
            <a:custGeom>
              <a:avLst/>
              <a:gdLst/>
              <a:ahLst/>
              <a:cxnLst/>
              <a:rect l="l" t="t" r="r" b="b"/>
              <a:pathLst>
                <a:path w="291465" h="291465" extrusionOk="0">
                  <a:moveTo>
                    <a:pt x="64217" y="266442"/>
                  </a:moveTo>
                  <a:lnTo>
                    <a:pt x="82507" y="276955"/>
                  </a:lnTo>
                  <a:lnTo>
                    <a:pt x="102343" y="284771"/>
                  </a:lnTo>
                  <a:lnTo>
                    <a:pt x="123477" y="289642"/>
                  </a:lnTo>
                  <a:lnTo>
                    <a:pt x="145660" y="291320"/>
                  </a:lnTo>
                  <a:lnTo>
                    <a:pt x="191697" y="283895"/>
                  </a:lnTo>
                  <a:lnTo>
                    <a:pt x="231681" y="263217"/>
                  </a:lnTo>
                  <a:lnTo>
                    <a:pt x="263214" y="231686"/>
                  </a:lnTo>
                  <a:lnTo>
                    <a:pt x="283894" y="191701"/>
                  </a:lnTo>
                  <a:lnTo>
                    <a:pt x="291320" y="145660"/>
                  </a:lnTo>
                  <a:lnTo>
                    <a:pt x="283894" y="99619"/>
                  </a:lnTo>
                  <a:lnTo>
                    <a:pt x="263214" y="59634"/>
                  </a:lnTo>
                  <a:lnTo>
                    <a:pt x="231681" y="28103"/>
                  </a:lnTo>
                  <a:lnTo>
                    <a:pt x="191697" y="7425"/>
                  </a:lnTo>
                  <a:lnTo>
                    <a:pt x="145660" y="0"/>
                  </a:lnTo>
                  <a:lnTo>
                    <a:pt x="99619" y="7425"/>
                  </a:lnTo>
                  <a:lnTo>
                    <a:pt x="59634" y="28103"/>
                  </a:lnTo>
                  <a:lnTo>
                    <a:pt x="28103" y="59634"/>
                  </a:lnTo>
                  <a:lnTo>
                    <a:pt x="7425" y="99619"/>
                  </a:lnTo>
                  <a:lnTo>
                    <a:pt x="0" y="145660"/>
                  </a:lnTo>
                  <a:lnTo>
                    <a:pt x="1814" y="168717"/>
                  </a:lnTo>
                  <a:lnTo>
                    <a:pt x="7074" y="190630"/>
                  </a:lnTo>
                  <a:lnTo>
                    <a:pt x="15500" y="211117"/>
                  </a:lnTo>
                  <a:lnTo>
                    <a:pt x="26815" y="229898"/>
                  </a:lnTo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3" name="Google Shape;83;p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017601" y="6779493"/>
              <a:ext cx="151681" cy="1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" name="Google Shape;84;p2"/>
            <p:cNvSpPr/>
            <p:nvPr/>
          </p:nvSpPr>
          <p:spPr>
            <a:xfrm>
              <a:off x="11093445" y="6454066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w="120000" h="38735" extrusionOk="0">
                  <a:moveTo>
                    <a:pt x="0" y="19077"/>
                  </a:moveTo>
                  <a:lnTo>
                    <a:pt x="0" y="19077"/>
                  </a:lnTo>
                </a:path>
              </a:pathLst>
            </a:custGeom>
            <a:noFill/>
            <a:ln w="38150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0905152" y="6505394"/>
              <a:ext cx="19050" cy="32384"/>
            </a:xfrm>
            <a:custGeom>
              <a:avLst/>
              <a:gdLst/>
              <a:ahLst/>
              <a:cxnLst/>
              <a:rect l="l" t="t" r="r" b="b"/>
              <a:pathLst>
                <a:path w="19050" h="32384" extrusionOk="0">
                  <a:moveTo>
                    <a:pt x="18638" y="32281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0767674" y="6643454"/>
              <a:ext cx="32384" cy="19050"/>
            </a:xfrm>
            <a:custGeom>
              <a:avLst/>
              <a:gdLst/>
              <a:ahLst/>
              <a:cxnLst/>
              <a:rect l="l" t="t" r="r" b="b"/>
              <a:pathLst>
                <a:path w="32384" h="19050" extrusionOk="0">
                  <a:moveTo>
                    <a:pt x="31925" y="18428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1432749" y="6831525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 h="120000" extrusionOk="0">
                  <a:moveTo>
                    <a:pt x="38155" y="0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0715980" y="6831532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 h="120000" extrusionOk="0">
                  <a:moveTo>
                    <a:pt x="0" y="0"/>
                  </a:moveTo>
                  <a:lnTo>
                    <a:pt x="38155" y="0"/>
                  </a:lnTo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1387292" y="6642798"/>
              <a:ext cx="33655" cy="19685"/>
            </a:xfrm>
            <a:custGeom>
              <a:avLst/>
              <a:gdLst/>
              <a:ahLst/>
              <a:cxnLst/>
              <a:rect l="l" t="t" r="r" b="b"/>
              <a:pathLst>
                <a:path w="33654" h="19684" extrusionOk="0">
                  <a:moveTo>
                    <a:pt x="33046" y="0"/>
                  </a:moveTo>
                  <a:lnTo>
                    <a:pt x="0" y="19077"/>
                  </a:lnTo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1263098" y="6504637"/>
              <a:ext cx="19685" cy="33655"/>
            </a:xfrm>
            <a:custGeom>
              <a:avLst/>
              <a:gdLst/>
              <a:ahLst/>
              <a:cxnLst/>
              <a:rect l="l" t="t" r="r" b="b"/>
              <a:pathLst>
                <a:path w="19684" h="33654" extrusionOk="0">
                  <a:moveTo>
                    <a:pt x="19077" y="0"/>
                  </a:moveTo>
                  <a:lnTo>
                    <a:pt x="0" y="33046"/>
                  </a:lnTo>
                </a:path>
              </a:pathLst>
            </a:custGeom>
            <a:noFill/>
            <a:ln w="20925" cap="flat" cmpd="sng">
              <a:solidFill>
                <a:srgbClr val="4472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2"/>
          <p:cNvSpPr txBox="1"/>
          <p:nvPr/>
        </p:nvSpPr>
        <p:spPr>
          <a:xfrm>
            <a:off x="10767673" y="3616395"/>
            <a:ext cx="5532777" cy="2432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Drive both revenue and earnings growth with a broader portfolio of products and services</a:t>
            </a:r>
            <a:endParaRPr dirty="0"/>
          </a:p>
          <a:p>
            <a:pPr marL="342900" marR="0" lvl="0" indent="-12954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None/>
            </a:pPr>
            <a:endParaRPr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Create integrated solution for clients</a:t>
            </a:r>
            <a:endParaRPr dirty="0"/>
          </a:p>
        </p:txBody>
      </p:sp>
      <p:sp>
        <p:nvSpPr>
          <p:cNvPr id="92" name="Google Shape;92;p2"/>
          <p:cNvSpPr txBox="1"/>
          <p:nvPr/>
        </p:nvSpPr>
        <p:spPr>
          <a:xfrm>
            <a:off x="1425408" y="6509559"/>
            <a:ext cx="7962717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 dirty="0">
                <a:latin typeface="Century Gothic"/>
                <a:ea typeface="Century Gothic"/>
                <a:cs typeface="Century Gothic"/>
                <a:sym typeface="Century Gothic"/>
              </a:rPr>
              <a:t>The Strategy</a:t>
            </a:r>
            <a:endParaRPr dirty="0"/>
          </a:p>
        </p:txBody>
      </p:sp>
      <p:sp>
        <p:nvSpPr>
          <p:cNvPr id="93" name="Google Shape;93;p2"/>
          <p:cNvSpPr txBox="1"/>
          <p:nvPr/>
        </p:nvSpPr>
        <p:spPr>
          <a:xfrm>
            <a:off x="10767673" y="7323975"/>
            <a:ext cx="5837577" cy="2430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Accelerate time to market for new product and services</a:t>
            </a:r>
            <a:endParaRPr dirty="0"/>
          </a:p>
          <a:p>
            <a:pPr marL="342900" marR="0" lvl="0" indent="-12954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None/>
            </a:pPr>
            <a:endParaRPr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Upsell and cross sell and achieve both 15% revenue and earnings annual growth</a:t>
            </a:r>
            <a:endParaRPr dirty="0"/>
          </a:p>
        </p:txBody>
      </p:sp>
      <p:sp>
        <p:nvSpPr>
          <p:cNvPr id="94" name="Google Shape;94;p2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B7F0BB30-CA98-5E00-52B7-53611F242C0D}"/>
              </a:ext>
            </a:extLst>
          </p:cNvPr>
          <p:cNvSpPr txBox="1">
            <a:spLocks/>
          </p:cNvSpPr>
          <p:nvPr/>
        </p:nvSpPr>
        <p:spPr>
          <a:xfrm>
            <a:off x="1030845" y="10517696"/>
            <a:ext cx="462394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512254" y="2130271"/>
            <a:ext cx="2472385" cy="1466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7950" rIns="0" bIns="0" anchor="t" anchorCtr="0">
            <a:spAutoFit/>
          </a:bodyPr>
          <a:lstStyle/>
          <a:p>
            <a:pPr marL="12700" marR="5080" lvl="0" indent="0" algn="l" rtl="0">
              <a:lnSpc>
                <a:spcPct val="78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entury Gothic"/>
                <a:ea typeface="Century Gothic"/>
                <a:cs typeface="Century Gothic"/>
                <a:sym typeface="Century Gothic"/>
              </a:rPr>
              <a:t>Value Drivers</a:t>
            </a:r>
            <a:endParaRPr dirty="0"/>
          </a:p>
        </p:txBody>
      </p:sp>
      <p:grpSp>
        <p:nvGrpSpPr>
          <p:cNvPr id="100" name="Google Shape;100;p3"/>
          <p:cNvGrpSpPr/>
          <p:nvPr/>
        </p:nvGrpSpPr>
        <p:grpSpPr>
          <a:xfrm>
            <a:off x="1579422" y="3564578"/>
            <a:ext cx="2165719" cy="161925"/>
            <a:chOff x="1579422" y="3564578"/>
            <a:chExt cx="2165719" cy="161925"/>
          </a:xfrm>
        </p:grpSpPr>
        <p:sp>
          <p:nvSpPr>
            <p:cNvPr id="101" name="Google Shape;101;p3"/>
            <p:cNvSpPr/>
            <p:nvPr/>
          </p:nvSpPr>
          <p:spPr>
            <a:xfrm>
              <a:off x="1589316" y="3564578"/>
              <a:ext cx="2155825" cy="161925"/>
            </a:xfrm>
            <a:custGeom>
              <a:avLst/>
              <a:gdLst/>
              <a:ahLst/>
              <a:cxnLst/>
              <a:rect l="l" t="t" r="r" b="b"/>
              <a:pathLst>
                <a:path w="2155825" h="161925" extrusionOk="0">
                  <a:moveTo>
                    <a:pt x="44043" y="40271"/>
                  </a:moveTo>
                  <a:lnTo>
                    <a:pt x="42849" y="39649"/>
                  </a:lnTo>
                  <a:lnTo>
                    <a:pt x="40843" y="39700"/>
                  </a:lnTo>
                  <a:lnTo>
                    <a:pt x="38976" y="40398"/>
                  </a:lnTo>
                  <a:lnTo>
                    <a:pt x="41579" y="40386"/>
                  </a:lnTo>
                  <a:lnTo>
                    <a:pt x="44043" y="40271"/>
                  </a:lnTo>
                  <a:close/>
                </a:path>
                <a:path w="2155825" h="161925" extrusionOk="0">
                  <a:moveTo>
                    <a:pt x="60236" y="113715"/>
                  </a:moveTo>
                  <a:lnTo>
                    <a:pt x="55676" y="114617"/>
                  </a:lnTo>
                  <a:lnTo>
                    <a:pt x="57531" y="119697"/>
                  </a:lnTo>
                  <a:lnTo>
                    <a:pt x="60236" y="113715"/>
                  </a:lnTo>
                  <a:close/>
                </a:path>
                <a:path w="2155825" h="161925" extrusionOk="0">
                  <a:moveTo>
                    <a:pt x="62153" y="113347"/>
                  </a:moveTo>
                  <a:lnTo>
                    <a:pt x="61099" y="111810"/>
                  </a:lnTo>
                  <a:lnTo>
                    <a:pt x="60236" y="113715"/>
                  </a:lnTo>
                  <a:lnTo>
                    <a:pt x="62153" y="113347"/>
                  </a:lnTo>
                  <a:close/>
                </a:path>
                <a:path w="2155825" h="161925" extrusionOk="0">
                  <a:moveTo>
                    <a:pt x="199910" y="132651"/>
                  </a:moveTo>
                  <a:lnTo>
                    <a:pt x="199504" y="132245"/>
                  </a:lnTo>
                  <a:lnTo>
                    <a:pt x="199021" y="132041"/>
                  </a:lnTo>
                  <a:lnTo>
                    <a:pt x="198653" y="131559"/>
                  </a:lnTo>
                  <a:lnTo>
                    <a:pt x="198539" y="132791"/>
                  </a:lnTo>
                  <a:lnTo>
                    <a:pt x="199085" y="132854"/>
                  </a:lnTo>
                  <a:lnTo>
                    <a:pt x="199910" y="132651"/>
                  </a:lnTo>
                  <a:close/>
                </a:path>
                <a:path w="2155825" h="161925" extrusionOk="0">
                  <a:moveTo>
                    <a:pt x="462280" y="43497"/>
                  </a:moveTo>
                  <a:lnTo>
                    <a:pt x="461632" y="42799"/>
                  </a:lnTo>
                  <a:lnTo>
                    <a:pt x="460971" y="44107"/>
                  </a:lnTo>
                  <a:lnTo>
                    <a:pt x="462280" y="43497"/>
                  </a:lnTo>
                  <a:close/>
                </a:path>
                <a:path w="2155825" h="161925" extrusionOk="0">
                  <a:moveTo>
                    <a:pt x="495325" y="39687"/>
                  </a:moveTo>
                  <a:lnTo>
                    <a:pt x="494055" y="39687"/>
                  </a:lnTo>
                  <a:lnTo>
                    <a:pt x="494182" y="40589"/>
                  </a:lnTo>
                  <a:lnTo>
                    <a:pt x="495325" y="39687"/>
                  </a:lnTo>
                  <a:close/>
                </a:path>
                <a:path w="2155825" h="161925" extrusionOk="0">
                  <a:moveTo>
                    <a:pt x="498856" y="108318"/>
                  </a:moveTo>
                  <a:lnTo>
                    <a:pt x="498614" y="108038"/>
                  </a:lnTo>
                  <a:lnTo>
                    <a:pt x="498335" y="107861"/>
                  </a:lnTo>
                  <a:lnTo>
                    <a:pt x="498068" y="107480"/>
                  </a:lnTo>
                  <a:lnTo>
                    <a:pt x="494398" y="111239"/>
                  </a:lnTo>
                  <a:lnTo>
                    <a:pt x="496011" y="110642"/>
                  </a:lnTo>
                  <a:lnTo>
                    <a:pt x="498856" y="108318"/>
                  </a:lnTo>
                  <a:close/>
                </a:path>
                <a:path w="2155825" h="161925" extrusionOk="0">
                  <a:moveTo>
                    <a:pt x="502729" y="39687"/>
                  </a:moveTo>
                  <a:lnTo>
                    <a:pt x="498525" y="37147"/>
                  </a:lnTo>
                  <a:lnTo>
                    <a:pt x="495325" y="39687"/>
                  </a:lnTo>
                  <a:lnTo>
                    <a:pt x="502729" y="39687"/>
                  </a:lnTo>
                  <a:close/>
                </a:path>
                <a:path w="2155825" h="161925" extrusionOk="0">
                  <a:moveTo>
                    <a:pt x="582790" y="141287"/>
                  </a:moveTo>
                  <a:lnTo>
                    <a:pt x="574713" y="139115"/>
                  </a:lnTo>
                  <a:lnTo>
                    <a:pt x="579196" y="142557"/>
                  </a:lnTo>
                  <a:lnTo>
                    <a:pt x="582790" y="141287"/>
                  </a:lnTo>
                  <a:close/>
                </a:path>
                <a:path w="2155825" h="161925" extrusionOk="0">
                  <a:moveTo>
                    <a:pt x="705459" y="141160"/>
                  </a:moveTo>
                  <a:lnTo>
                    <a:pt x="697763" y="145097"/>
                  </a:lnTo>
                  <a:lnTo>
                    <a:pt x="705459" y="141287"/>
                  </a:lnTo>
                  <a:lnTo>
                    <a:pt x="705459" y="141160"/>
                  </a:lnTo>
                  <a:close/>
                </a:path>
                <a:path w="2155825" h="161925" extrusionOk="0">
                  <a:moveTo>
                    <a:pt x="760412" y="149377"/>
                  </a:moveTo>
                  <a:lnTo>
                    <a:pt x="757288" y="144716"/>
                  </a:lnTo>
                  <a:lnTo>
                    <a:pt x="757847" y="140182"/>
                  </a:lnTo>
                  <a:lnTo>
                    <a:pt x="753313" y="149428"/>
                  </a:lnTo>
                  <a:lnTo>
                    <a:pt x="760412" y="149377"/>
                  </a:lnTo>
                  <a:close/>
                </a:path>
                <a:path w="2155825" h="161925" extrusionOk="0">
                  <a:moveTo>
                    <a:pt x="884123" y="138163"/>
                  </a:moveTo>
                  <a:lnTo>
                    <a:pt x="882332" y="137477"/>
                  </a:lnTo>
                  <a:lnTo>
                    <a:pt x="884059" y="138747"/>
                  </a:lnTo>
                  <a:lnTo>
                    <a:pt x="884123" y="138163"/>
                  </a:lnTo>
                  <a:close/>
                </a:path>
                <a:path w="2155825" h="161925" extrusionOk="0">
                  <a:moveTo>
                    <a:pt x="890574" y="137477"/>
                  </a:moveTo>
                  <a:lnTo>
                    <a:pt x="886066" y="137477"/>
                  </a:lnTo>
                  <a:lnTo>
                    <a:pt x="884186" y="137477"/>
                  </a:lnTo>
                  <a:lnTo>
                    <a:pt x="884123" y="138163"/>
                  </a:lnTo>
                  <a:lnTo>
                    <a:pt x="888923" y="140017"/>
                  </a:lnTo>
                  <a:lnTo>
                    <a:pt x="890574" y="137477"/>
                  </a:lnTo>
                  <a:close/>
                </a:path>
                <a:path w="2155825" h="161925" extrusionOk="0">
                  <a:moveTo>
                    <a:pt x="911694" y="130543"/>
                  </a:moveTo>
                  <a:lnTo>
                    <a:pt x="907796" y="132880"/>
                  </a:lnTo>
                  <a:lnTo>
                    <a:pt x="909650" y="132156"/>
                  </a:lnTo>
                  <a:lnTo>
                    <a:pt x="910818" y="131381"/>
                  </a:lnTo>
                  <a:lnTo>
                    <a:pt x="911694" y="130543"/>
                  </a:lnTo>
                  <a:close/>
                </a:path>
                <a:path w="2155825" h="161925" extrusionOk="0">
                  <a:moveTo>
                    <a:pt x="923290" y="36347"/>
                  </a:moveTo>
                  <a:lnTo>
                    <a:pt x="922769" y="34124"/>
                  </a:lnTo>
                  <a:lnTo>
                    <a:pt x="920394" y="35763"/>
                  </a:lnTo>
                  <a:lnTo>
                    <a:pt x="919378" y="37617"/>
                  </a:lnTo>
                  <a:lnTo>
                    <a:pt x="919454" y="39636"/>
                  </a:lnTo>
                  <a:lnTo>
                    <a:pt x="921905" y="38087"/>
                  </a:lnTo>
                  <a:lnTo>
                    <a:pt x="923290" y="36347"/>
                  </a:lnTo>
                  <a:close/>
                </a:path>
                <a:path w="2155825" h="161925" extrusionOk="0">
                  <a:moveTo>
                    <a:pt x="926350" y="128320"/>
                  </a:moveTo>
                  <a:lnTo>
                    <a:pt x="922667" y="128587"/>
                  </a:lnTo>
                  <a:lnTo>
                    <a:pt x="926096" y="129857"/>
                  </a:lnTo>
                  <a:lnTo>
                    <a:pt x="926350" y="128320"/>
                  </a:lnTo>
                  <a:close/>
                </a:path>
                <a:path w="2155825" h="161925" extrusionOk="0">
                  <a:moveTo>
                    <a:pt x="955027" y="116903"/>
                  </a:moveTo>
                  <a:lnTo>
                    <a:pt x="949502" y="115887"/>
                  </a:lnTo>
                  <a:lnTo>
                    <a:pt x="950658" y="119697"/>
                  </a:lnTo>
                  <a:lnTo>
                    <a:pt x="955027" y="116903"/>
                  </a:lnTo>
                  <a:close/>
                </a:path>
                <a:path w="2155825" h="161925" extrusionOk="0">
                  <a:moveTo>
                    <a:pt x="956360" y="117157"/>
                  </a:moveTo>
                  <a:lnTo>
                    <a:pt x="955611" y="116535"/>
                  </a:lnTo>
                  <a:lnTo>
                    <a:pt x="955027" y="116903"/>
                  </a:lnTo>
                  <a:lnTo>
                    <a:pt x="956360" y="117157"/>
                  </a:lnTo>
                  <a:close/>
                </a:path>
                <a:path w="2155825" h="161925" extrusionOk="0">
                  <a:moveTo>
                    <a:pt x="974928" y="134899"/>
                  </a:moveTo>
                  <a:lnTo>
                    <a:pt x="973201" y="134137"/>
                  </a:lnTo>
                  <a:lnTo>
                    <a:pt x="973836" y="136207"/>
                  </a:lnTo>
                  <a:lnTo>
                    <a:pt x="974928" y="134899"/>
                  </a:lnTo>
                  <a:close/>
                </a:path>
                <a:path w="2155825" h="161925" extrusionOk="0">
                  <a:moveTo>
                    <a:pt x="1077709" y="126733"/>
                  </a:moveTo>
                  <a:lnTo>
                    <a:pt x="1070000" y="129857"/>
                  </a:lnTo>
                  <a:lnTo>
                    <a:pt x="1072870" y="133667"/>
                  </a:lnTo>
                  <a:lnTo>
                    <a:pt x="1077709" y="126733"/>
                  </a:lnTo>
                  <a:close/>
                </a:path>
                <a:path w="2155825" h="161925" extrusionOk="0">
                  <a:moveTo>
                    <a:pt x="1079411" y="126047"/>
                  </a:moveTo>
                  <a:lnTo>
                    <a:pt x="1078560" y="125514"/>
                  </a:lnTo>
                  <a:lnTo>
                    <a:pt x="1077709" y="126733"/>
                  </a:lnTo>
                  <a:lnTo>
                    <a:pt x="1079411" y="126047"/>
                  </a:lnTo>
                  <a:close/>
                </a:path>
                <a:path w="2155825" h="161925" extrusionOk="0">
                  <a:moveTo>
                    <a:pt x="1134554" y="52387"/>
                  </a:moveTo>
                  <a:lnTo>
                    <a:pt x="1133487" y="49847"/>
                  </a:lnTo>
                  <a:lnTo>
                    <a:pt x="1127899" y="52387"/>
                  </a:lnTo>
                  <a:lnTo>
                    <a:pt x="1134554" y="52387"/>
                  </a:lnTo>
                  <a:close/>
                </a:path>
                <a:path w="2155825" h="161925" extrusionOk="0">
                  <a:moveTo>
                    <a:pt x="1166685" y="120484"/>
                  </a:moveTo>
                  <a:lnTo>
                    <a:pt x="1159205" y="114617"/>
                  </a:lnTo>
                  <a:lnTo>
                    <a:pt x="1160894" y="116662"/>
                  </a:lnTo>
                  <a:lnTo>
                    <a:pt x="1163294" y="118630"/>
                  </a:lnTo>
                  <a:lnTo>
                    <a:pt x="1166685" y="120484"/>
                  </a:lnTo>
                  <a:close/>
                </a:path>
                <a:path w="2155825" h="161925" extrusionOk="0">
                  <a:moveTo>
                    <a:pt x="1167028" y="48577"/>
                  </a:moveTo>
                  <a:lnTo>
                    <a:pt x="1159941" y="47307"/>
                  </a:lnTo>
                  <a:lnTo>
                    <a:pt x="1149337" y="46037"/>
                  </a:lnTo>
                  <a:lnTo>
                    <a:pt x="1139583" y="47307"/>
                  </a:lnTo>
                  <a:lnTo>
                    <a:pt x="1135989" y="52387"/>
                  </a:lnTo>
                  <a:lnTo>
                    <a:pt x="1159624" y="52387"/>
                  </a:lnTo>
                  <a:lnTo>
                    <a:pt x="1157884" y="49847"/>
                  </a:lnTo>
                  <a:lnTo>
                    <a:pt x="1167028" y="48577"/>
                  </a:lnTo>
                  <a:close/>
                </a:path>
                <a:path w="2155825" h="161925" extrusionOk="0">
                  <a:moveTo>
                    <a:pt x="1176172" y="76962"/>
                  </a:moveTo>
                  <a:lnTo>
                    <a:pt x="1174508" y="78816"/>
                  </a:lnTo>
                  <a:lnTo>
                    <a:pt x="1172641" y="80797"/>
                  </a:lnTo>
                  <a:lnTo>
                    <a:pt x="1170686" y="82892"/>
                  </a:lnTo>
                  <a:lnTo>
                    <a:pt x="1172337" y="85648"/>
                  </a:lnTo>
                  <a:lnTo>
                    <a:pt x="1173721" y="82537"/>
                  </a:lnTo>
                  <a:lnTo>
                    <a:pt x="1175016" y="79654"/>
                  </a:lnTo>
                  <a:lnTo>
                    <a:pt x="1176172" y="76962"/>
                  </a:lnTo>
                  <a:close/>
                </a:path>
                <a:path w="2155825" h="161925" extrusionOk="0">
                  <a:moveTo>
                    <a:pt x="1268183" y="120535"/>
                  </a:moveTo>
                  <a:lnTo>
                    <a:pt x="1259903" y="118427"/>
                  </a:lnTo>
                  <a:lnTo>
                    <a:pt x="1266939" y="122237"/>
                  </a:lnTo>
                  <a:lnTo>
                    <a:pt x="1268183" y="120535"/>
                  </a:lnTo>
                  <a:close/>
                </a:path>
                <a:path w="2155825" h="161925" extrusionOk="0">
                  <a:moveTo>
                    <a:pt x="1270990" y="116687"/>
                  </a:moveTo>
                  <a:lnTo>
                    <a:pt x="1268183" y="120535"/>
                  </a:lnTo>
                  <a:lnTo>
                    <a:pt x="1269898" y="120967"/>
                  </a:lnTo>
                  <a:lnTo>
                    <a:pt x="1270990" y="116687"/>
                  </a:lnTo>
                  <a:close/>
                </a:path>
                <a:path w="2155825" h="161925" extrusionOk="0">
                  <a:moveTo>
                    <a:pt x="1283868" y="108267"/>
                  </a:moveTo>
                  <a:lnTo>
                    <a:pt x="1282534" y="108267"/>
                  </a:lnTo>
                  <a:lnTo>
                    <a:pt x="1281214" y="106997"/>
                  </a:lnTo>
                  <a:lnTo>
                    <a:pt x="1280248" y="110807"/>
                  </a:lnTo>
                  <a:lnTo>
                    <a:pt x="1283868" y="108267"/>
                  </a:lnTo>
                  <a:close/>
                </a:path>
                <a:path w="2155825" h="161925" extrusionOk="0">
                  <a:moveTo>
                    <a:pt x="1284973" y="108267"/>
                  </a:moveTo>
                  <a:lnTo>
                    <a:pt x="1284249" y="108000"/>
                  </a:lnTo>
                  <a:lnTo>
                    <a:pt x="1283868" y="108267"/>
                  </a:lnTo>
                  <a:lnTo>
                    <a:pt x="1284973" y="108267"/>
                  </a:lnTo>
                  <a:close/>
                </a:path>
                <a:path w="2155825" h="161925" extrusionOk="0">
                  <a:moveTo>
                    <a:pt x="1364996" y="122237"/>
                  </a:moveTo>
                  <a:lnTo>
                    <a:pt x="1360665" y="96050"/>
                  </a:lnTo>
                  <a:lnTo>
                    <a:pt x="1352016" y="129755"/>
                  </a:lnTo>
                  <a:lnTo>
                    <a:pt x="1357591" y="118440"/>
                  </a:lnTo>
                  <a:lnTo>
                    <a:pt x="1360766" y="119837"/>
                  </a:lnTo>
                  <a:lnTo>
                    <a:pt x="1364996" y="122237"/>
                  </a:lnTo>
                  <a:close/>
                </a:path>
                <a:path w="2155825" h="161925" extrusionOk="0">
                  <a:moveTo>
                    <a:pt x="1365542" y="122567"/>
                  </a:moveTo>
                  <a:lnTo>
                    <a:pt x="1365364" y="122466"/>
                  </a:lnTo>
                  <a:lnTo>
                    <a:pt x="1365161" y="122339"/>
                  </a:lnTo>
                  <a:lnTo>
                    <a:pt x="1364996" y="122237"/>
                  </a:lnTo>
                  <a:lnTo>
                    <a:pt x="1365123" y="122999"/>
                  </a:lnTo>
                  <a:lnTo>
                    <a:pt x="1365288" y="122897"/>
                  </a:lnTo>
                  <a:lnTo>
                    <a:pt x="1365389" y="122656"/>
                  </a:lnTo>
                  <a:lnTo>
                    <a:pt x="1365542" y="122567"/>
                  </a:lnTo>
                  <a:close/>
                </a:path>
                <a:path w="2155825" h="161925" extrusionOk="0">
                  <a:moveTo>
                    <a:pt x="1421587" y="124777"/>
                  </a:moveTo>
                  <a:lnTo>
                    <a:pt x="1420139" y="121018"/>
                  </a:lnTo>
                  <a:lnTo>
                    <a:pt x="1419987" y="120967"/>
                  </a:lnTo>
                  <a:lnTo>
                    <a:pt x="1421587" y="124777"/>
                  </a:lnTo>
                  <a:close/>
                </a:path>
                <a:path w="2155825" h="161925" extrusionOk="0">
                  <a:moveTo>
                    <a:pt x="1460106" y="28651"/>
                  </a:moveTo>
                  <a:lnTo>
                    <a:pt x="1455851" y="22440"/>
                  </a:lnTo>
                  <a:lnTo>
                    <a:pt x="1452067" y="17030"/>
                  </a:lnTo>
                  <a:lnTo>
                    <a:pt x="1449476" y="14833"/>
                  </a:lnTo>
                  <a:lnTo>
                    <a:pt x="1448790" y="18224"/>
                  </a:lnTo>
                  <a:lnTo>
                    <a:pt x="1450530" y="27305"/>
                  </a:lnTo>
                  <a:lnTo>
                    <a:pt x="1454492" y="25679"/>
                  </a:lnTo>
                  <a:lnTo>
                    <a:pt x="1457528" y="26682"/>
                  </a:lnTo>
                  <a:lnTo>
                    <a:pt x="1460106" y="28651"/>
                  </a:lnTo>
                  <a:close/>
                </a:path>
                <a:path w="2155825" h="161925" extrusionOk="0">
                  <a:moveTo>
                    <a:pt x="1529003" y="34607"/>
                  </a:moveTo>
                  <a:lnTo>
                    <a:pt x="1526374" y="33337"/>
                  </a:lnTo>
                  <a:lnTo>
                    <a:pt x="1526171" y="33261"/>
                  </a:lnTo>
                  <a:lnTo>
                    <a:pt x="1529003" y="34607"/>
                  </a:lnTo>
                  <a:close/>
                </a:path>
                <a:path w="2155825" h="161925" extrusionOk="0">
                  <a:moveTo>
                    <a:pt x="1694268" y="25577"/>
                  </a:moveTo>
                  <a:lnTo>
                    <a:pt x="1689925" y="21704"/>
                  </a:lnTo>
                  <a:lnTo>
                    <a:pt x="1684947" y="19291"/>
                  </a:lnTo>
                  <a:lnTo>
                    <a:pt x="1680146" y="25603"/>
                  </a:lnTo>
                  <a:lnTo>
                    <a:pt x="1681022" y="26517"/>
                  </a:lnTo>
                  <a:lnTo>
                    <a:pt x="1681861" y="26974"/>
                  </a:lnTo>
                  <a:lnTo>
                    <a:pt x="1682737" y="27736"/>
                  </a:lnTo>
                  <a:lnTo>
                    <a:pt x="1686306" y="26225"/>
                  </a:lnTo>
                  <a:lnTo>
                    <a:pt x="1689912" y="24993"/>
                  </a:lnTo>
                  <a:lnTo>
                    <a:pt x="1694268" y="25577"/>
                  </a:lnTo>
                  <a:close/>
                </a:path>
                <a:path w="2155825" h="161925" extrusionOk="0">
                  <a:moveTo>
                    <a:pt x="1695234" y="98107"/>
                  </a:moveTo>
                  <a:lnTo>
                    <a:pt x="1694383" y="97675"/>
                  </a:lnTo>
                  <a:lnTo>
                    <a:pt x="1694091" y="99377"/>
                  </a:lnTo>
                  <a:lnTo>
                    <a:pt x="1694802" y="98945"/>
                  </a:lnTo>
                  <a:lnTo>
                    <a:pt x="1695234" y="98107"/>
                  </a:lnTo>
                  <a:close/>
                </a:path>
                <a:path w="2155825" h="161925" extrusionOk="0">
                  <a:moveTo>
                    <a:pt x="1695716" y="98386"/>
                  </a:moveTo>
                  <a:lnTo>
                    <a:pt x="1694802" y="98945"/>
                  </a:lnTo>
                  <a:lnTo>
                    <a:pt x="1691957" y="104457"/>
                  </a:lnTo>
                  <a:lnTo>
                    <a:pt x="1694256" y="101917"/>
                  </a:lnTo>
                  <a:lnTo>
                    <a:pt x="1695716" y="98386"/>
                  </a:lnTo>
                  <a:close/>
                </a:path>
                <a:path w="2155825" h="161925" extrusionOk="0">
                  <a:moveTo>
                    <a:pt x="1698282" y="96837"/>
                  </a:moveTo>
                  <a:lnTo>
                    <a:pt x="1696364" y="96837"/>
                  </a:lnTo>
                  <a:lnTo>
                    <a:pt x="1695716" y="98386"/>
                  </a:lnTo>
                  <a:lnTo>
                    <a:pt x="1698282" y="96837"/>
                  </a:lnTo>
                  <a:close/>
                </a:path>
                <a:path w="2155825" h="161925" extrusionOk="0">
                  <a:moveTo>
                    <a:pt x="1717319" y="96837"/>
                  </a:moveTo>
                  <a:lnTo>
                    <a:pt x="1713763" y="91757"/>
                  </a:lnTo>
                  <a:lnTo>
                    <a:pt x="1707527" y="91757"/>
                  </a:lnTo>
                  <a:lnTo>
                    <a:pt x="1700377" y="95567"/>
                  </a:lnTo>
                  <a:lnTo>
                    <a:pt x="1698282" y="96837"/>
                  </a:lnTo>
                  <a:lnTo>
                    <a:pt x="1701292" y="96837"/>
                  </a:lnTo>
                  <a:lnTo>
                    <a:pt x="1703705" y="101917"/>
                  </a:lnTo>
                  <a:lnTo>
                    <a:pt x="1700276" y="104457"/>
                  </a:lnTo>
                  <a:lnTo>
                    <a:pt x="1696427" y="106997"/>
                  </a:lnTo>
                  <a:lnTo>
                    <a:pt x="1697570" y="113347"/>
                  </a:lnTo>
                  <a:lnTo>
                    <a:pt x="1699933" y="108267"/>
                  </a:lnTo>
                  <a:lnTo>
                    <a:pt x="1705051" y="104457"/>
                  </a:lnTo>
                  <a:lnTo>
                    <a:pt x="1711363" y="100647"/>
                  </a:lnTo>
                  <a:lnTo>
                    <a:pt x="1717319" y="96837"/>
                  </a:lnTo>
                  <a:close/>
                </a:path>
                <a:path w="2155825" h="161925" extrusionOk="0">
                  <a:moveTo>
                    <a:pt x="1725637" y="74498"/>
                  </a:moveTo>
                  <a:lnTo>
                    <a:pt x="1724152" y="71031"/>
                  </a:lnTo>
                  <a:lnTo>
                    <a:pt x="1714500" y="74028"/>
                  </a:lnTo>
                  <a:lnTo>
                    <a:pt x="1713509" y="77622"/>
                  </a:lnTo>
                  <a:lnTo>
                    <a:pt x="1716138" y="79832"/>
                  </a:lnTo>
                  <a:lnTo>
                    <a:pt x="1719745" y="78409"/>
                  </a:lnTo>
                  <a:lnTo>
                    <a:pt x="1722043" y="75895"/>
                  </a:lnTo>
                  <a:lnTo>
                    <a:pt x="1725637" y="74498"/>
                  </a:lnTo>
                  <a:close/>
                </a:path>
                <a:path w="2155825" h="161925" extrusionOk="0">
                  <a:moveTo>
                    <a:pt x="1750923" y="81114"/>
                  </a:moveTo>
                  <a:lnTo>
                    <a:pt x="1745640" y="79057"/>
                  </a:lnTo>
                  <a:lnTo>
                    <a:pt x="1749564" y="81597"/>
                  </a:lnTo>
                  <a:lnTo>
                    <a:pt x="1750923" y="81114"/>
                  </a:lnTo>
                  <a:close/>
                </a:path>
                <a:path w="2155825" h="161925" extrusionOk="0">
                  <a:moveTo>
                    <a:pt x="1753374" y="99758"/>
                  </a:moveTo>
                  <a:lnTo>
                    <a:pt x="1750758" y="97586"/>
                  </a:lnTo>
                  <a:lnTo>
                    <a:pt x="1750593" y="95237"/>
                  </a:lnTo>
                  <a:lnTo>
                    <a:pt x="1749107" y="91782"/>
                  </a:lnTo>
                  <a:lnTo>
                    <a:pt x="1748815" y="104787"/>
                  </a:lnTo>
                  <a:lnTo>
                    <a:pt x="1753374" y="99758"/>
                  </a:lnTo>
                  <a:close/>
                </a:path>
                <a:path w="2155825" h="161925" extrusionOk="0">
                  <a:moveTo>
                    <a:pt x="1804111" y="32893"/>
                  </a:moveTo>
                  <a:lnTo>
                    <a:pt x="1803209" y="20840"/>
                  </a:lnTo>
                  <a:lnTo>
                    <a:pt x="1798764" y="25082"/>
                  </a:lnTo>
                  <a:lnTo>
                    <a:pt x="1796313" y="30429"/>
                  </a:lnTo>
                  <a:lnTo>
                    <a:pt x="1801482" y="30721"/>
                  </a:lnTo>
                  <a:lnTo>
                    <a:pt x="1804111" y="32893"/>
                  </a:lnTo>
                  <a:close/>
                </a:path>
                <a:path w="2155825" h="161925" extrusionOk="0">
                  <a:moveTo>
                    <a:pt x="1804619" y="23304"/>
                  </a:moveTo>
                  <a:lnTo>
                    <a:pt x="1803501" y="20701"/>
                  </a:lnTo>
                  <a:lnTo>
                    <a:pt x="1803133" y="19850"/>
                  </a:lnTo>
                  <a:lnTo>
                    <a:pt x="1803209" y="20840"/>
                  </a:lnTo>
                  <a:lnTo>
                    <a:pt x="1803349" y="20701"/>
                  </a:lnTo>
                  <a:lnTo>
                    <a:pt x="1804619" y="23304"/>
                  </a:lnTo>
                  <a:close/>
                </a:path>
                <a:path w="2155825" h="161925" extrusionOk="0">
                  <a:moveTo>
                    <a:pt x="1814296" y="25184"/>
                  </a:moveTo>
                  <a:lnTo>
                    <a:pt x="1813598" y="24549"/>
                  </a:lnTo>
                  <a:lnTo>
                    <a:pt x="1813293" y="24053"/>
                  </a:lnTo>
                  <a:lnTo>
                    <a:pt x="1813471" y="23749"/>
                  </a:lnTo>
                  <a:lnTo>
                    <a:pt x="1810905" y="24079"/>
                  </a:lnTo>
                  <a:lnTo>
                    <a:pt x="1810537" y="24104"/>
                  </a:lnTo>
                  <a:lnTo>
                    <a:pt x="1812429" y="24511"/>
                  </a:lnTo>
                  <a:lnTo>
                    <a:pt x="1814296" y="25184"/>
                  </a:lnTo>
                  <a:close/>
                </a:path>
                <a:path w="2155825" h="161925" extrusionOk="0">
                  <a:moveTo>
                    <a:pt x="1817128" y="23152"/>
                  </a:moveTo>
                  <a:lnTo>
                    <a:pt x="1814055" y="22745"/>
                  </a:lnTo>
                  <a:lnTo>
                    <a:pt x="1813483" y="23749"/>
                  </a:lnTo>
                  <a:lnTo>
                    <a:pt x="1817128" y="23152"/>
                  </a:lnTo>
                  <a:close/>
                </a:path>
                <a:path w="2155825" h="161925" extrusionOk="0">
                  <a:moveTo>
                    <a:pt x="1818970" y="27876"/>
                  </a:moveTo>
                  <a:lnTo>
                    <a:pt x="1817598" y="26771"/>
                  </a:lnTo>
                  <a:lnTo>
                    <a:pt x="1816023" y="25831"/>
                  </a:lnTo>
                  <a:lnTo>
                    <a:pt x="1814296" y="25184"/>
                  </a:lnTo>
                  <a:lnTo>
                    <a:pt x="1815058" y="25882"/>
                  </a:lnTo>
                  <a:lnTo>
                    <a:pt x="1816481" y="26771"/>
                  </a:lnTo>
                  <a:lnTo>
                    <a:pt x="1818970" y="27876"/>
                  </a:lnTo>
                  <a:close/>
                </a:path>
                <a:path w="2155825" h="161925" extrusionOk="0">
                  <a:moveTo>
                    <a:pt x="1821878" y="22948"/>
                  </a:moveTo>
                  <a:lnTo>
                    <a:pt x="1821484" y="21996"/>
                  </a:lnTo>
                  <a:lnTo>
                    <a:pt x="1818233" y="23583"/>
                  </a:lnTo>
                  <a:lnTo>
                    <a:pt x="1819490" y="23990"/>
                  </a:lnTo>
                  <a:lnTo>
                    <a:pt x="1820481" y="24218"/>
                  </a:lnTo>
                  <a:lnTo>
                    <a:pt x="1821421" y="24460"/>
                  </a:lnTo>
                  <a:lnTo>
                    <a:pt x="1821878" y="22948"/>
                  </a:lnTo>
                  <a:close/>
                </a:path>
                <a:path w="2155825" h="161925" extrusionOk="0">
                  <a:moveTo>
                    <a:pt x="1830539" y="72390"/>
                  </a:moveTo>
                  <a:lnTo>
                    <a:pt x="1825091" y="72021"/>
                  </a:lnTo>
                  <a:lnTo>
                    <a:pt x="1819109" y="69951"/>
                  </a:lnTo>
                  <a:lnTo>
                    <a:pt x="1819313" y="73037"/>
                  </a:lnTo>
                  <a:lnTo>
                    <a:pt x="1828165" y="75958"/>
                  </a:lnTo>
                  <a:lnTo>
                    <a:pt x="1828038" y="74206"/>
                  </a:lnTo>
                  <a:lnTo>
                    <a:pt x="1829155" y="73177"/>
                  </a:lnTo>
                  <a:lnTo>
                    <a:pt x="1830539" y="72390"/>
                  </a:lnTo>
                  <a:close/>
                </a:path>
                <a:path w="2155825" h="161925" extrusionOk="0">
                  <a:moveTo>
                    <a:pt x="1830578" y="60540"/>
                  </a:moveTo>
                  <a:lnTo>
                    <a:pt x="1830451" y="60693"/>
                  </a:lnTo>
                  <a:lnTo>
                    <a:pt x="1829866" y="62001"/>
                  </a:lnTo>
                  <a:lnTo>
                    <a:pt x="1829765" y="64096"/>
                  </a:lnTo>
                  <a:lnTo>
                    <a:pt x="1830070" y="61925"/>
                  </a:lnTo>
                  <a:lnTo>
                    <a:pt x="1830578" y="60540"/>
                  </a:lnTo>
                  <a:close/>
                </a:path>
                <a:path w="2155825" h="161925" extrusionOk="0">
                  <a:moveTo>
                    <a:pt x="1837677" y="70637"/>
                  </a:moveTo>
                  <a:lnTo>
                    <a:pt x="1836127" y="70751"/>
                  </a:lnTo>
                  <a:lnTo>
                    <a:pt x="1832825" y="71094"/>
                  </a:lnTo>
                  <a:lnTo>
                    <a:pt x="1830539" y="72390"/>
                  </a:lnTo>
                  <a:lnTo>
                    <a:pt x="1833384" y="72593"/>
                  </a:lnTo>
                  <a:lnTo>
                    <a:pt x="1836077" y="72364"/>
                  </a:lnTo>
                  <a:lnTo>
                    <a:pt x="1837677" y="70637"/>
                  </a:lnTo>
                  <a:close/>
                </a:path>
                <a:path w="2155825" h="161925" extrusionOk="0">
                  <a:moveTo>
                    <a:pt x="1850466" y="25133"/>
                  </a:moveTo>
                  <a:lnTo>
                    <a:pt x="1850288" y="22758"/>
                  </a:lnTo>
                  <a:lnTo>
                    <a:pt x="1849640" y="21310"/>
                  </a:lnTo>
                  <a:lnTo>
                    <a:pt x="1849031" y="19926"/>
                  </a:lnTo>
                  <a:lnTo>
                    <a:pt x="1843341" y="21805"/>
                  </a:lnTo>
                  <a:lnTo>
                    <a:pt x="1847164" y="21310"/>
                  </a:lnTo>
                  <a:lnTo>
                    <a:pt x="1848535" y="23520"/>
                  </a:lnTo>
                  <a:lnTo>
                    <a:pt x="1850466" y="25133"/>
                  </a:lnTo>
                  <a:close/>
                </a:path>
                <a:path w="2155825" h="161925" extrusionOk="0">
                  <a:moveTo>
                    <a:pt x="1850961" y="83896"/>
                  </a:moveTo>
                  <a:lnTo>
                    <a:pt x="1848345" y="81711"/>
                  </a:lnTo>
                  <a:lnTo>
                    <a:pt x="1842096" y="80949"/>
                  </a:lnTo>
                  <a:lnTo>
                    <a:pt x="1850961" y="83896"/>
                  </a:lnTo>
                  <a:close/>
                </a:path>
                <a:path w="2155825" h="161925" extrusionOk="0">
                  <a:moveTo>
                    <a:pt x="1851253" y="19177"/>
                  </a:moveTo>
                  <a:lnTo>
                    <a:pt x="1848777" y="19354"/>
                  </a:lnTo>
                  <a:lnTo>
                    <a:pt x="1849031" y="19926"/>
                  </a:lnTo>
                  <a:lnTo>
                    <a:pt x="1851253" y="19177"/>
                  </a:lnTo>
                  <a:close/>
                </a:path>
                <a:path w="2155825" h="161925" extrusionOk="0">
                  <a:moveTo>
                    <a:pt x="1863064" y="80746"/>
                  </a:moveTo>
                  <a:lnTo>
                    <a:pt x="1861070" y="70256"/>
                  </a:lnTo>
                  <a:lnTo>
                    <a:pt x="1857971" y="78714"/>
                  </a:lnTo>
                  <a:lnTo>
                    <a:pt x="1863064" y="80746"/>
                  </a:lnTo>
                  <a:close/>
                </a:path>
                <a:path w="2155825" h="161925" extrusionOk="0">
                  <a:moveTo>
                    <a:pt x="1870354" y="44919"/>
                  </a:moveTo>
                  <a:lnTo>
                    <a:pt x="1858568" y="52755"/>
                  </a:lnTo>
                  <a:lnTo>
                    <a:pt x="1859203" y="61252"/>
                  </a:lnTo>
                  <a:lnTo>
                    <a:pt x="1864169" y="58369"/>
                  </a:lnTo>
                  <a:lnTo>
                    <a:pt x="1869706" y="56794"/>
                  </a:lnTo>
                  <a:lnTo>
                    <a:pt x="1869363" y="56832"/>
                  </a:lnTo>
                  <a:lnTo>
                    <a:pt x="1869059" y="56896"/>
                  </a:lnTo>
                  <a:lnTo>
                    <a:pt x="1868716" y="56794"/>
                  </a:lnTo>
                  <a:lnTo>
                    <a:pt x="1870354" y="44919"/>
                  </a:lnTo>
                  <a:close/>
                </a:path>
                <a:path w="2155825" h="161925" extrusionOk="0">
                  <a:moveTo>
                    <a:pt x="1874596" y="35877"/>
                  </a:moveTo>
                  <a:lnTo>
                    <a:pt x="1872170" y="30797"/>
                  </a:lnTo>
                  <a:lnTo>
                    <a:pt x="1870786" y="29527"/>
                  </a:lnTo>
                  <a:lnTo>
                    <a:pt x="1868919" y="29527"/>
                  </a:lnTo>
                  <a:lnTo>
                    <a:pt x="1865033" y="21907"/>
                  </a:lnTo>
                  <a:lnTo>
                    <a:pt x="1863763" y="30797"/>
                  </a:lnTo>
                  <a:lnTo>
                    <a:pt x="1855622" y="30797"/>
                  </a:lnTo>
                  <a:lnTo>
                    <a:pt x="1848192" y="32067"/>
                  </a:lnTo>
                  <a:lnTo>
                    <a:pt x="1849069" y="40957"/>
                  </a:lnTo>
                  <a:lnTo>
                    <a:pt x="1843773" y="32067"/>
                  </a:lnTo>
                  <a:lnTo>
                    <a:pt x="1838655" y="29527"/>
                  </a:lnTo>
                  <a:lnTo>
                    <a:pt x="1834946" y="26987"/>
                  </a:lnTo>
                  <a:lnTo>
                    <a:pt x="1833092" y="25717"/>
                  </a:lnTo>
                  <a:lnTo>
                    <a:pt x="1826526" y="19367"/>
                  </a:lnTo>
                  <a:lnTo>
                    <a:pt x="1826831" y="23177"/>
                  </a:lnTo>
                  <a:lnTo>
                    <a:pt x="1829968" y="26987"/>
                  </a:lnTo>
                  <a:lnTo>
                    <a:pt x="1821421" y="25717"/>
                  </a:lnTo>
                  <a:lnTo>
                    <a:pt x="1821027" y="25717"/>
                  </a:lnTo>
                  <a:lnTo>
                    <a:pt x="1820125" y="28257"/>
                  </a:lnTo>
                  <a:lnTo>
                    <a:pt x="1819262" y="28257"/>
                  </a:lnTo>
                  <a:lnTo>
                    <a:pt x="1819440" y="29527"/>
                  </a:lnTo>
                  <a:lnTo>
                    <a:pt x="1819617" y="29527"/>
                  </a:lnTo>
                  <a:lnTo>
                    <a:pt x="1821649" y="30797"/>
                  </a:lnTo>
                  <a:lnTo>
                    <a:pt x="1823300" y="33337"/>
                  </a:lnTo>
                  <a:lnTo>
                    <a:pt x="1823974" y="35877"/>
                  </a:lnTo>
                  <a:lnTo>
                    <a:pt x="1819325" y="40957"/>
                  </a:lnTo>
                  <a:lnTo>
                    <a:pt x="1812899" y="44767"/>
                  </a:lnTo>
                  <a:lnTo>
                    <a:pt x="1806397" y="47307"/>
                  </a:lnTo>
                  <a:lnTo>
                    <a:pt x="1801558" y="49847"/>
                  </a:lnTo>
                  <a:lnTo>
                    <a:pt x="1796491" y="48577"/>
                  </a:lnTo>
                  <a:lnTo>
                    <a:pt x="1803666" y="44767"/>
                  </a:lnTo>
                  <a:lnTo>
                    <a:pt x="1800910" y="40957"/>
                  </a:lnTo>
                  <a:lnTo>
                    <a:pt x="1794052" y="48577"/>
                  </a:lnTo>
                  <a:lnTo>
                    <a:pt x="1791843" y="42227"/>
                  </a:lnTo>
                  <a:lnTo>
                    <a:pt x="1790522" y="39687"/>
                  </a:lnTo>
                  <a:lnTo>
                    <a:pt x="1788553" y="35877"/>
                  </a:lnTo>
                  <a:lnTo>
                    <a:pt x="1787626" y="30797"/>
                  </a:lnTo>
                  <a:lnTo>
                    <a:pt x="1789252" y="29527"/>
                  </a:lnTo>
                  <a:lnTo>
                    <a:pt x="1790890" y="28257"/>
                  </a:lnTo>
                  <a:lnTo>
                    <a:pt x="1792516" y="26987"/>
                  </a:lnTo>
                  <a:lnTo>
                    <a:pt x="1781771" y="26987"/>
                  </a:lnTo>
                  <a:lnTo>
                    <a:pt x="1775447" y="21907"/>
                  </a:lnTo>
                  <a:lnTo>
                    <a:pt x="1773478" y="21336"/>
                  </a:lnTo>
                  <a:lnTo>
                    <a:pt x="1773478" y="32067"/>
                  </a:lnTo>
                  <a:lnTo>
                    <a:pt x="1773288" y="33337"/>
                  </a:lnTo>
                  <a:lnTo>
                    <a:pt x="1771205" y="32067"/>
                  </a:lnTo>
                  <a:lnTo>
                    <a:pt x="1767243" y="29527"/>
                  </a:lnTo>
                  <a:lnTo>
                    <a:pt x="1769364" y="30797"/>
                  </a:lnTo>
                  <a:lnTo>
                    <a:pt x="1773478" y="32067"/>
                  </a:lnTo>
                  <a:lnTo>
                    <a:pt x="1773478" y="21336"/>
                  </a:lnTo>
                  <a:lnTo>
                    <a:pt x="1766735" y="19367"/>
                  </a:lnTo>
                  <a:lnTo>
                    <a:pt x="1761375" y="23177"/>
                  </a:lnTo>
                  <a:lnTo>
                    <a:pt x="1757311" y="24447"/>
                  </a:lnTo>
                  <a:lnTo>
                    <a:pt x="1753628" y="26987"/>
                  </a:lnTo>
                  <a:lnTo>
                    <a:pt x="1751723" y="28257"/>
                  </a:lnTo>
                  <a:lnTo>
                    <a:pt x="1752993" y="25717"/>
                  </a:lnTo>
                  <a:lnTo>
                    <a:pt x="1736140" y="32067"/>
                  </a:lnTo>
                  <a:lnTo>
                    <a:pt x="1735975" y="29527"/>
                  </a:lnTo>
                  <a:lnTo>
                    <a:pt x="1710245" y="34607"/>
                  </a:lnTo>
                  <a:lnTo>
                    <a:pt x="1705660" y="35039"/>
                  </a:lnTo>
                  <a:lnTo>
                    <a:pt x="1706486" y="31064"/>
                  </a:lnTo>
                  <a:lnTo>
                    <a:pt x="1701596" y="27508"/>
                  </a:lnTo>
                  <a:lnTo>
                    <a:pt x="1697697" y="26009"/>
                  </a:lnTo>
                  <a:lnTo>
                    <a:pt x="1694268" y="25577"/>
                  </a:lnTo>
                  <a:lnTo>
                    <a:pt x="1700161" y="30784"/>
                  </a:lnTo>
                  <a:lnTo>
                    <a:pt x="1702892" y="35306"/>
                  </a:lnTo>
                  <a:lnTo>
                    <a:pt x="1696732" y="35877"/>
                  </a:lnTo>
                  <a:lnTo>
                    <a:pt x="1692071" y="33337"/>
                  </a:lnTo>
                  <a:lnTo>
                    <a:pt x="1682737" y="28257"/>
                  </a:lnTo>
                  <a:lnTo>
                    <a:pt x="1677136" y="30797"/>
                  </a:lnTo>
                  <a:lnTo>
                    <a:pt x="1671345" y="33337"/>
                  </a:lnTo>
                  <a:lnTo>
                    <a:pt x="1661985" y="30797"/>
                  </a:lnTo>
                  <a:lnTo>
                    <a:pt x="1660156" y="23177"/>
                  </a:lnTo>
                  <a:lnTo>
                    <a:pt x="1653705" y="23177"/>
                  </a:lnTo>
                  <a:lnTo>
                    <a:pt x="1646288" y="20637"/>
                  </a:lnTo>
                  <a:lnTo>
                    <a:pt x="1639633" y="19367"/>
                  </a:lnTo>
                  <a:lnTo>
                    <a:pt x="1635493" y="23177"/>
                  </a:lnTo>
                  <a:lnTo>
                    <a:pt x="1626565" y="13017"/>
                  </a:lnTo>
                  <a:lnTo>
                    <a:pt x="1613560" y="11747"/>
                  </a:lnTo>
                  <a:lnTo>
                    <a:pt x="1599628" y="14287"/>
                  </a:lnTo>
                  <a:lnTo>
                    <a:pt x="1587957" y="14287"/>
                  </a:lnTo>
                  <a:lnTo>
                    <a:pt x="1587474" y="25717"/>
                  </a:lnTo>
                  <a:lnTo>
                    <a:pt x="1580972" y="25717"/>
                  </a:lnTo>
                  <a:lnTo>
                    <a:pt x="1574342" y="26987"/>
                  </a:lnTo>
                  <a:lnTo>
                    <a:pt x="1567319" y="29527"/>
                  </a:lnTo>
                  <a:lnTo>
                    <a:pt x="1559636" y="32067"/>
                  </a:lnTo>
                  <a:lnTo>
                    <a:pt x="1560309" y="40957"/>
                  </a:lnTo>
                  <a:lnTo>
                    <a:pt x="1552409" y="43497"/>
                  </a:lnTo>
                  <a:lnTo>
                    <a:pt x="1542999" y="40957"/>
                  </a:lnTo>
                  <a:lnTo>
                    <a:pt x="1536052" y="38417"/>
                  </a:lnTo>
                  <a:lnTo>
                    <a:pt x="1532572" y="37147"/>
                  </a:lnTo>
                  <a:lnTo>
                    <a:pt x="1521625" y="35877"/>
                  </a:lnTo>
                  <a:lnTo>
                    <a:pt x="1522628" y="32067"/>
                  </a:lnTo>
                  <a:lnTo>
                    <a:pt x="1526171" y="33261"/>
                  </a:lnTo>
                  <a:lnTo>
                    <a:pt x="1523619" y="32067"/>
                  </a:lnTo>
                  <a:lnTo>
                    <a:pt x="1515541" y="28257"/>
                  </a:lnTo>
                  <a:lnTo>
                    <a:pt x="1488478" y="38417"/>
                  </a:lnTo>
                  <a:lnTo>
                    <a:pt x="1475917" y="34607"/>
                  </a:lnTo>
                  <a:lnTo>
                    <a:pt x="1471955" y="38417"/>
                  </a:lnTo>
                  <a:lnTo>
                    <a:pt x="1469059" y="37147"/>
                  </a:lnTo>
                  <a:lnTo>
                    <a:pt x="1466278" y="34607"/>
                  </a:lnTo>
                  <a:lnTo>
                    <a:pt x="1465630" y="34607"/>
                  </a:lnTo>
                  <a:lnTo>
                    <a:pt x="1463878" y="32067"/>
                  </a:lnTo>
                  <a:lnTo>
                    <a:pt x="1462074" y="30797"/>
                  </a:lnTo>
                  <a:lnTo>
                    <a:pt x="1460106" y="29527"/>
                  </a:lnTo>
                  <a:lnTo>
                    <a:pt x="1461770" y="32067"/>
                  </a:lnTo>
                  <a:lnTo>
                    <a:pt x="1463370" y="33337"/>
                  </a:lnTo>
                  <a:lnTo>
                    <a:pt x="1464754" y="34607"/>
                  </a:lnTo>
                  <a:lnTo>
                    <a:pt x="1461693" y="34607"/>
                  </a:lnTo>
                  <a:lnTo>
                    <a:pt x="1457032" y="35877"/>
                  </a:lnTo>
                  <a:lnTo>
                    <a:pt x="1452473" y="38417"/>
                  </a:lnTo>
                  <a:lnTo>
                    <a:pt x="1450530" y="28257"/>
                  </a:lnTo>
                  <a:lnTo>
                    <a:pt x="1449489" y="28257"/>
                  </a:lnTo>
                  <a:lnTo>
                    <a:pt x="1445006" y="24447"/>
                  </a:lnTo>
                  <a:lnTo>
                    <a:pt x="1445882" y="33337"/>
                  </a:lnTo>
                  <a:lnTo>
                    <a:pt x="1448269" y="40957"/>
                  </a:lnTo>
                  <a:lnTo>
                    <a:pt x="1445971" y="42227"/>
                  </a:lnTo>
                  <a:lnTo>
                    <a:pt x="1443875" y="44767"/>
                  </a:lnTo>
                  <a:lnTo>
                    <a:pt x="1442237" y="46037"/>
                  </a:lnTo>
                  <a:lnTo>
                    <a:pt x="1439633" y="42227"/>
                  </a:lnTo>
                  <a:lnTo>
                    <a:pt x="1438757" y="40957"/>
                  </a:lnTo>
                  <a:lnTo>
                    <a:pt x="1434274" y="40957"/>
                  </a:lnTo>
                  <a:lnTo>
                    <a:pt x="1429537" y="42227"/>
                  </a:lnTo>
                  <a:lnTo>
                    <a:pt x="1425321" y="34607"/>
                  </a:lnTo>
                  <a:lnTo>
                    <a:pt x="1420393" y="39687"/>
                  </a:lnTo>
                  <a:lnTo>
                    <a:pt x="1412392" y="43497"/>
                  </a:lnTo>
                  <a:lnTo>
                    <a:pt x="1404518" y="48577"/>
                  </a:lnTo>
                  <a:lnTo>
                    <a:pt x="1399971" y="58737"/>
                  </a:lnTo>
                  <a:lnTo>
                    <a:pt x="1399794" y="56197"/>
                  </a:lnTo>
                  <a:lnTo>
                    <a:pt x="1398460" y="54927"/>
                  </a:lnTo>
                  <a:lnTo>
                    <a:pt x="1400924" y="54927"/>
                  </a:lnTo>
                  <a:lnTo>
                    <a:pt x="1390764" y="51117"/>
                  </a:lnTo>
                  <a:lnTo>
                    <a:pt x="1386192" y="56197"/>
                  </a:lnTo>
                  <a:lnTo>
                    <a:pt x="1384046" y="43497"/>
                  </a:lnTo>
                  <a:lnTo>
                    <a:pt x="1372946" y="61277"/>
                  </a:lnTo>
                  <a:lnTo>
                    <a:pt x="1371244" y="58737"/>
                  </a:lnTo>
                  <a:lnTo>
                    <a:pt x="1368704" y="54927"/>
                  </a:lnTo>
                  <a:lnTo>
                    <a:pt x="1366481" y="49847"/>
                  </a:lnTo>
                  <a:lnTo>
                    <a:pt x="1366761" y="44767"/>
                  </a:lnTo>
                  <a:lnTo>
                    <a:pt x="1370088" y="38417"/>
                  </a:lnTo>
                  <a:lnTo>
                    <a:pt x="1361008" y="46037"/>
                  </a:lnTo>
                  <a:lnTo>
                    <a:pt x="1355763" y="48577"/>
                  </a:lnTo>
                  <a:lnTo>
                    <a:pt x="1350962" y="52387"/>
                  </a:lnTo>
                  <a:lnTo>
                    <a:pt x="1343240" y="58737"/>
                  </a:lnTo>
                  <a:lnTo>
                    <a:pt x="1343901" y="51117"/>
                  </a:lnTo>
                  <a:lnTo>
                    <a:pt x="1338986" y="51117"/>
                  </a:lnTo>
                  <a:lnTo>
                    <a:pt x="1331125" y="62547"/>
                  </a:lnTo>
                  <a:lnTo>
                    <a:pt x="1330540" y="61277"/>
                  </a:lnTo>
                  <a:lnTo>
                    <a:pt x="1328762" y="57467"/>
                  </a:lnTo>
                  <a:lnTo>
                    <a:pt x="1328166" y="56197"/>
                  </a:lnTo>
                  <a:lnTo>
                    <a:pt x="1314589" y="48577"/>
                  </a:lnTo>
                  <a:lnTo>
                    <a:pt x="1293317" y="47307"/>
                  </a:lnTo>
                  <a:lnTo>
                    <a:pt x="1268806" y="44767"/>
                  </a:lnTo>
                  <a:lnTo>
                    <a:pt x="1245539" y="38417"/>
                  </a:lnTo>
                  <a:lnTo>
                    <a:pt x="1245781" y="47307"/>
                  </a:lnTo>
                  <a:lnTo>
                    <a:pt x="1240904" y="44767"/>
                  </a:lnTo>
                  <a:lnTo>
                    <a:pt x="1234782" y="40957"/>
                  </a:lnTo>
                  <a:lnTo>
                    <a:pt x="1231315" y="47307"/>
                  </a:lnTo>
                  <a:lnTo>
                    <a:pt x="1229664" y="40957"/>
                  </a:lnTo>
                  <a:lnTo>
                    <a:pt x="1228356" y="39687"/>
                  </a:lnTo>
                  <a:lnTo>
                    <a:pt x="1225727" y="37147"/>
                  </a:lnTo>
                  <a:lnTo>
                    <a:pt x="1230299" y="33337"/>
                  </a:lnTo>
                  <a:lnTo>
                    <a:pt x="1220685" y="33337"/>
                  </a:lnTo>
                  <a:lnTo>
                    <a:pt x="1212837" y="32067"/>
                  </a:lnTo>
                  <a:lnTo>
                    <a:pt x="1205826" y="32067"/>
                  </a:lnTo>
                  <a:lnTo>
                    <a:pt x="1198714" y="39687"/>
                  </a:lnTo>
                  <a:lnTo>
                    <a:pt x="1197076" y="33337"/>
                  </a:lnTo>
                  <a:lnTo>
                    <a:pt x="1199438" y="32067"/>
                  </a:lnTo>
                  <a:lnTo>
                    <a:pt x="1201801" y="30797"/>
                  </a:lnTo>
                  <a:lnTo>
                    <a:pt x="1200340" y="26987"/>
                  </a:lnTo>
                  <a:lnTo>
                    <a:pt x="1199172" y="28257"/>
                  </a:lnTo>
                  <a:lnTo>
                    <a:pt x="1195768" y="32067"/>
                  </a:lnTo>
                  <a:lnTo>
                    <a:pt x="1192784" y="25717"/>
                  </a:lnTo>
                  <a:lnTo>
                    <a:pt x="1196365" y="24447"/>
                  </a:lnTo>
                  <a:lnTo>
                    <a:pt x="1198638" y="21907"/>
                  </a:lnTo>
                  <a:lnTo>
                    <a:pt x="1190942" y="25260"/>
                  </a:lnTo>
                  <a:lnTo>
                    <a:pt x="1190942" y="103187"/>
                  </a:lnTo>
                  <a:lnTo>
                    <a:pt x="1188948" y="105727"/>
                  </a:lnTo>
                  <a:lnTo>
                    <a:pt x="1185887" y="104457"/>
                  </a:lnTo>
                  <a:lnTo>
                    <a:pt x="1182420" y="100647"/>
                  </a:lnTo>
                  <a:lnTo>
                    <a:pt x="1184935" y="99377"/>
                  </a:lnTo>
                  <a:lnTo>
                    <a:pt x="1187780" y="100647"/>
                  </a:lnTo>
                  <a:lnTo>
                    <a:pt x="1190942" y="103187"/>
                  </a:lnTo>
                  <a:lnTo>
                    <a:pt x="1190942" y="25260"/>
                  </a:lnTo>
                  <a:lnTo>
                    <a:pt x="1189888" y="25717"/>
                  </a:lnTo>
                  <a:lnTo>
                    <a:pt x="1184897" y="33337"/>
                  </a:lnTo>
                  <a:lnTo>
                    <a:pt x="1182458" y="44767"/>
                  </a:lnTo>
                  <a:lnTo>
                    <a:pt x="1181379" y="57467"/>
                  </a:lnTo>
                  <a:lnTo>
                    <a:pt x="1176401" y="53657"/>
                  </a:lnTo>
                  <a:lnTo>
                    <a:pt x="1172324" y="52387"/>
                  </a:lnTo>
                  <a:lnTo>
                    <a:pt x="1168628" y="54927"/>
                  </a:lnTo>
                  <a:lnTo>
                    <a:pt x="1164818" y="61277"/>
                  </a:lnTo>
                  <a:lnTo>
                    <a:pt x="1162227" y="56197"/>
                  </a:lnTo>
                  <a:lnTo>
                    <a:pt x="1160487" y="53657"/>
                  </a:lnTo>
                  <a:lnTo>
                    <a:pt x="1135100" y="53657"/>
                  </a:lnTo>
                  <a:lnTo>
                    <a:pt x="1126553" y="53657"/>
                  </a:lnTo>
                  <a:lnTo>
                    <a:pt x="1115009" y="53657"/>
                  </a:lnTo>
                  <a:lnTo>
                    <a:pt x="1102652" y="53657"/>
                  </a:lnTo>
                  <a:lnTo>
                    <a:pt x="1105814" y="56197"/>
                  </a:lnTo>
                  <a:lnTo>
                    <a:pt x="1102309" y="62547"/>
                  </a:lnTo>
                  <a:lnTo>
                    <a:pt x="1098283" y="63817"/>
                  </a:lnTo>
                  <a:lnTo>
                    <a:pt x="1093381" y="61277"/>
                  </a:lnTo>
                  <a:lnTo>
                    <a:pt x="1087259" y="61277"/>
                  </a:lnTo>
                  <a:lnTo>
                    <a:pt x="1087513" y="60007"/>
                  </a:lnTo>
                  <a:lnTo>
                    <a:pt x="1082230" y="57467"/>
                  </a:lnTo>
                  <a:lnTo>
                    <a:pt x="1076934" y="54927"/>
                  </a:lnTo>
                  <a:lnTo>
                    <a:pt x="1068209" y="57467"/>
                  </a:lnTo>
                  <a:lnTo>
                    <a:pt x="1057795" y="52387"/>
                  </a:lnTo>
                  <a:lnTo>
                    <a:pt x="1058926" y="61277"/>
                  </a:lnTo>
                  <a:lnTo>
                    <a:pt x="1055065" y="68897"/>
                  </a:lnTo>
                  <a:lnTo>
                    <a:pt x="1047546" y="65087"/>
                  </a:lnTo>
                  <a:lnTo>
                    <a:pt x="1044422" y="62547"/>
                  </a:lnTo>
                  <a:lnTo>
                    <a:pt x="1038148" y="57467"/>
                  </a:lnTo>
                  <a:lnTo>
                    <a:pt x="1028623" y="57467"/>
                  </a:lnTo>
                  <a:lnTo>
                    <a:pt x="1032954" y="62547"/>
                  </a:lnTo>
                  <a:lnTo>
                    <a:pt x="1027226" y="61277"/>
                  </a:lnTo>
                  <a:lnTo>
                    <a:pt x="1024712" y="57467"/>
                  </a:lnTo>
                  <a:lnTo>
                    <a:pt x="1020521" y="51117"/>
                  </a:lnTo>
                  <a:lnTo>
                    <a:pt x="1019175" y="48577"/>
                  </a:lnTo>
                  <a:lnTo>
                    <a:pt x="1016482" y="43497"/>
                  </a:lnTo>
                  <a:lnTo>
                    <a:pt x="1013802" y="38417"/>
                  </a:lnTo>
                  <a:lnTo>
                    <a:pt x="1008062" y="30797"/>
                  </a:lnTo>
                  <a:lnTo>
                    <a:pt x="1006627" y="29527"/>
                  </a:lnTo>
                  <a:lnTo>
                    <a:pt x="1010335" y="28257"/>
                  </a:lnTo>
                  <a:lnTo>
                    <a:pt x="1012329" y="26987"/>
                  </a:lnTo>
                  <a:lnTo>
                    <a:pt x="1004519" y="23177"/>
                  </a:lnTo>
                  <a:lnTo>
                    <a:pt x="1003160" y="28257"/>
                  </a:lnTo>
                  <a:lnTo>
                    <a:pt x="1002614" y="37147"/>
                  </a:lnTo>
                  <a:lnTo>
                    <a:pt x="997267" y="43497"/>
                  </a:lnTo>
                  <a:lnTo>
                    <a:pt x="996607" y="37147"/>
                  </a:lnTo>
                  <a:lnTo>
                    <a:pt x="996645" y="35877"/>
                  </a:lnTo>
                  <a:lnTo>
                    <a:pt x="996823" y="30797"/>
                  </a:lnTo>
                  <a:lnTo>
                    <a:pt x="995857" y="25717"/>
                  </a:lnTo>
                  <a:lnTo>
                    <a:pt x="991679" y="23177"/>
                  </a:lnTo>
                  <a:lnTo>
                    <a:pt x="985761" y="24447"/>
                  </a:lnTo>
                  <a:lnTo>
                    <a:pt x="976058" y="30797"/>
                  </a:lnTo>
                  <a:lnTo>
                    <a:pt x="964958" y="35877"/>
                  </a:lnTo>
                  <a:lnTo>
                    <a:pt x="954836" y="33337"/>
                  </a:lnTo>
                  <a:lnTo>
                    <a:pt x="960005" y="43497"/>
                  </a:lnTo>
                  <a:lnTo>
                    <a:pt x="954049" y="48577"/>
                  </a:lnTo>
                  <a:lnTo>
                    <a:pt x="946213" y="46037"/>
                  </a:lnTo>
                  <a:lnTo>
                    <a:pt x="943965" y="44767"/>
                  </a:lnTo>
                  <a:lnTo>
                    <a:pt x="937247" y="40957"/>
                  </a:lnTo>
                  <a:lnTo>
                    <a:pt x="928446" y="38417"/>
                  </a:lnTo>
                  <a:lnTo>
                    <a:pt x="921105" y="44767"/>
                  </a:lnTo>
                  <a:lnTo>
                    <a:pt x="919937" y="43497"/>
                  </a:lnTo>
                  <a:lnTo>
                    <a:pt x="919505" y="42227"/>
                  </a:lnTo>
                  <a:lnTo>
                    <a:pt x="919441" y="39687"/>
                  </a:lnTo>
                  <a:lnTo>
                    <a:pt x="912888" y="43497"/>
                  </a:lnTo>
                  <a:lnTo>
                    <a:pt x="904951" y="47307"/>
                  </a:lnTo>
                  <a:lnTo>
                    <a:pt x="897534" y="51117"/>
                  </a:lnTo>
                  <a:lnTo>
                    <a:pt x="892543" y="57467"/>
                  </a:lnTo>
                  <a:lnTo>
                    <a:pt x="889698" y="53657"/>
                  </a:lnTo>
                  <a:lnTo>
                    <a:pt x="888746" y="52387"/>
                  </a:lnTo>
                  <a:lnTo>
                    <a:pt x="883043" y="44767"/>
                  </a:lnTo>
                  <a:lnTo>
                    <a:pt x="868438" y="48577"/>
                  </a:lnTo>
                  <a:lnTo>
                    <a:pt x="855065" y="52387"/>
                  </a:lnTo>
                  <a:lnTo>
                    <a:pt x="850011" y="43497"/>
                  </a:lnTo>
                  <a:lnTo>
                    <a:pt x="849287" y="42227"/>
                  </a:lnTo>
                  <a:lnTo>
                    <a:pt x="827798" y="43497"/>
                  </a:lnTo>
                  <a:lnTo>
                    <a:pt x="828344" y="40957"/>
                  </a:lnTo>
                  <a:lnTo>
                    <a:pt x="819581" y="40957"/>
                  </a:lnTo>
                  <a:lnTo>
                    <a:pt x="813308" y="43497"/>
                  </a:lnTo>
                  <a:lnTo>
                    <a:pt x="808697" y="48577"/>
                  </a:lnTo>
                  <a:lnTo>
                    <a:pt x="804938" y="53657"/>
                  </a:lnTo>
                  <a:lnTo>
                    <a:pt x="801763" y="51117"/>
                  </a:lnTo>
                  <a:lnTo>
                    <a:pt x="804075" y="48577"/>
                  </a:lnTo>
                  <a:lnTo>
                    <a:pt x="804341" y="47307"/>
                  </a:lnTo>
                  <a:lnTo>
                    <a:pt x="792162" y="43497"/>
                  </a:lnTo>
                  <a:lnTo>
                    <a:pt x="783691" y="43497"/>
                  </a:lnTo>
                  <a:lnTo>
                    <a:pt x="775817" y="48577"/>
                  </a:lnTo>
                  <a:lnTo>
                    <a:pt x="765467" y="57467"/>
                  </a:lnTo>
                  <a:lnTo>
                    <a:pt x="763714" y="47307"/>
                  </a:lnTo>
                  <a:lnTo>
                    <a:pt x="756945" y="47307"/>
                  </a:lnTo>
                  <a:lnTo>
                    <a:pt x="748017" y="43497"/>
                  </a:lnTo>
                  <a:lnTo>
                    <a:pt x="745032" y="42227"/>
                  </a:lnTo>
                  <a:lnTo>
                    <a:pt x="730288" y="39687"/>
                  </a:lnTo>
                  <a:lnTo>
                    <a:pt x="715022" y="43497"/>
                  </a:lnTo>
                  <a:lnTo>
                    <a:pt x="715619" y="39687"/>
                  </a:lnTo>
                  <a:lnTo>
                    <a:pt x="717181" y="38417"/>
                  </a:lnTo>
                  <a:lnTo>
                    <a:pt x="699439" y="39687"/>
                  </a:lnTo>
                  <a:lnTo>
                    <a:pt x="681367" y="33337"/>
                  </a:lnTo>
                  <a:lnTo>
                    <a:pt x="665924" y="32067"/>
                  </a:lnTo>
                  <a:lnTo>
                    <a:pt x="656056" y="47307"/>
                  </a:lnTo>
                  <a:lnTo>
                    <a:pt x="641451" y="56197"/>
                  </a:lnTo>
                  <a:lnTo>
                    <a:pt x="649109" y="60007"/>
                  </a:lnTo>
                  <a:lnTo>
                    <a:pt x="648106" y="66357"/>
                  </a:lnTo>
                  <a:lnTo>
                    <a:pt x="645020" y="73977"/>
                  </a:lnTo>
                  <a:lnTo>
                    <a:pt x="646417" y="79057"/>
                  </a:lnTo>
                  <a:lnTo>
                    <a:pt x="640422" y="79057"/>
                  </a:lnTo>
                  <a:lnTo>
                    <a:pt x="635165" y="73977"/>
                  </a:lnTo>
                  <a:lnTo>
                    <a:pt x="633539" y="70167"/>
                  </a:lnTo>
                  <a:lnTo>
                    <a:pt x="633006" y="68897"/>
                  </a:lnTo>
                  <a:lnTo>
                    <a:pt x="636320" y="66357"/>
                  </a:lnTo>
                  <a:lnTo>
                    <a:pt x="637755" y="67627"/>
                  </a:lnTo>
                  <a:lnTo>
                    <a:pt x="637438" y="66357"/>
                  </a:lnTo>
                  <a:lnTo>
                    <a:pt x="636155" y="61277"/>
                  </a:lnTo>
                  <a:lnTo>
                    <a:pt x="635508" y="58737"/>
                  </a:lnTo>
                  <a:lnTo>
                    <a:pt x="627329" y="54927"/>
                  </a:lnTo>
                  <a:lnTo>
                    <a:pt x="618617" y="53657"/>
                  </a:lnTo>
                  <a:lnTo>
                    <a:pt x="617855" y="52387"/>
                  </a:lnTo>
                  <a:lnTo>
                    <a:pt x="614781" y="47307"/>
                  </a:lnTo>
                  <a:lnTo>
                    <a:pt x="587057" y="46037"/>
                  </a:lnTo>
                  <a:lnTo>
                    <a:pt x="532866" y="38417"/>
                  </a:lnTo>
                  <a:lnTo>
                    <a:pt x="506476" y="37147"/>
                  </a:lnTo>
                  <a:lnTo>
                    <a:pt x="510501" y="52387"/>
                  </a:lnTo>
                  <a:lnTo>
                    <a:pt x="498335" y="51117"/>
                  </a:lnTo>
                  <a:lnTo>
                    <a:pt x="497281" y="49847"/>
                  </a:lnTo>
                  <a:lnTo>
                    <a:pt x="495147" y="47307"/>
                  </a:lnTo>
                  <a:lnTo>
                    <a:pt x="494182" y="40589"/>
                  </a:lnTo>
                  <a:lnTo>
                    <a:pt x="493725" y="40957"/>
                  </a:lnTo>
                  <a:lnTo>
                    <a:pt x="489712" y="46037"/>
                  </a:lnTo>
                  <a:lnTo>
                    <a:pt x="487946" y="49847"/>
                  </a:lnTo>
                  <a:lnTo>
                    <a:pt x="486384" y="48577"/>
                  </a:lnTo>
                  <a:lnTo>
                    <a:pt x="481736" y="44767"/>
                  </a:lnTo>
                  <a:lnTo>
                    <a:pt x="484238" y="39687"/>
                  </a:lnTo>
                  <a:lnTo>
                    <a:pt x="488950" y="34607"/>
                  </a:lnTo>
                  <a:lnTo>
                    <a:pt x="489369" y="32067"/>
                  </a:lnTo>
                  <a:lnTo>
                    <a:pt x="482295" y="33337"/>
                  </a:lnTo>
                  <a:lnTo>
                    <a:pt x="483895" y="34607"/>
                  </a:lnTo>
                  <a:lnTo>
                    <a:pt x="478167" y="40957"/>
                  </a:lnTo>
                  <a:lnTo>
                    <a:pt x="477647" y="48577"/>
                  </a:lnTo>
                  <a:lnTo>
                    <a:pt x="467233" y="47307"/>
                  </a:lnTo>
                  <a:lnTo>
                    <a:pt x="463931" y="46037"/>
                  </a:lnTo>
                  <a:lnTo>
                    <a:pt x="460629" y="44767"/>
                  </a:lnTo>
                  <a:lnTo>
                    <a:pt x="460971" y="44107"/>
                  </a:lnTo>
                  <a:lnTo>
                    <a:pt x="456857" y="46037"/>
                  </a:lnTo>
                  <a:lnTo>
                    <a:pt x="459879" y="40957"/>
                  </a:lnTo>
                  <a:lnTo>
                    <a:pt x="461632" y="42799"/>
                  </a:lnTo>
                  <a:lnTo>
                    <a:pt x="462559" y="40957"/>
                  </a:lnTo>
                  <a:lnTo>
                    <a:pt x="463854" y="38417"/>
                  </a:lnTo>
                  <a:lnTo>
                    <a:pt x="461251" y="37147"/>
                  </a:lnTo>
                  <a:lnTo>
                    <a:pt x="461264" y="35877"/>
                  </a:lnTo>
                  <a:lnTo>
                    <a:pt x="460387" y="35877"/>
                  </a:lnTo>
                  <a:lnTo>
                    <a:pt x="457263" y="37147"/>
                  </a:lnTo>
                  <a:lnTo>
                    <a:pt x="441960" y="35877"/>
                  </a:lnTo>
                  <a:lnTo>
                    <a:pt x="448081" y="47307"/>
                  </a:lnTo>
                  <a:lnTo>
                    <a:pt x="443077" y="49847"/>
                  </a:lnTo>
                  <a:lnTo>
                    <a:pt x="439216" y="51117"/>
                  </a:lnTo>
                  <a:lnTo>
                    <a:pt x="437959" y="53657"/>
                  </a:lnTo>
                  <a:lnTo>
                    <a:pt x="440753" y="61277"/>
                  </a:lnTo>
                  <a:lnTo>
                    <a:pt x="433298" y="54927"/>
                  </a:lnTo>
                  <a:lnTo>
                    <a:pt x="427342" y="49847"/>
                  </a:lnTo>
                  <a:lnTo>
                    <a:pt x="407504" y="48577"/>
                  </a:lnTo>
                  <a:lnTo>
                    <a:pt x="388404" y="48577"/>
                  </a:lnTo>
                  <a:lnTo>
                    <a:pt x="377253" y="46037"/>
                  </a:lnTo>
                  <a:lnTo>
                    <a:pt x="370116" y="51117"/>
                  </a:lnTo>
                  <a:lnTo>
                    <a:pt x="362800" y="53657"/>
                  </a:lnTo>
                  <a:lnTo>
                    <a:pt x="355079" y="54927"/>
                  </a:lnTo>
                  <a:lnTo>
                    <a:pt x="346748" y="53657"/>
                  </a:lnTo>
                  <a:lnTo>
                    <a:pt x="349631" y="56197"/>
                  </a:lnTo>
                  <a:lnTo>
                    <a:pt x="351358" y="70167"/>
                  </a:lnTo>
                  <a:lnTo>
                    <a:pt x="341337" y="68897"/>
                  </a:lnTo>
                  <a:lnTo>
                    <a:pt x="340283" y="58737"/>
                  </a:lnTo>
                  <a:lnTo>
                    <a:pt x="339890" y="54927"/>
                  </a:lnTo>
                  <a:lnTo>
                    <a:pt x="332524" y="49847"/>
                  </a:lnTo>
                  <a:lnTo>
                    <a:pt x="322948" y="46037"/>
                  </a:lnTo>
                  <a:lnTo>
                    <a:pt x="314883" y="35877"/>
                  </a:lnTo>
                  <a:lnTo>
                    <a:pt x="313664" y="42227"/>
                  </a:lnTo>
                  <a:lnTo>
                    <a:pt x="304761" y="44767"/>
                  </a:lnTo>
                  <a:lnTo>
                    <a:pt x="296646" y="48577"/>
                  </a:lnTo>
                  <a:lnTo>
                    <a:pt x="297738" y="58737"/>
                  </a:lnTo>
                  <a:lnTo>
                    <a:pt x="294030" y="56197"/>
                  </a:lnTo>
                  <a:lnTo>
                    <a:pt x="293916" y="54927"/>
                  </a:lnTo>
                  <a:lnTo>
                    <a:pt x="293674" y="52387"/>
                  </a:lnTo>
                  <a:lnTo>
                    <a:pt x="293560" y="51117"/>
                  </a:lnTo>
                  <a:lnTo>
                    <a:pt x="293458" y="46037"/>
                  </a:lnTo>
                  <a:lnTo>
                    <a:pt x="292823" y="44767"/>
                  </a:lnTo>
                  <a:lnTo>
                    <a:pt x="290893" y="40957"/>
                  </a:lnTo>
                  <a:lnTo>
                    <a:pt x="275247" y="44767"/>
                  </a:lnTo>
                  <a:lnTo>
                    <a:pt x="258406" y="42227"/>
                  </a:lnTo>
                  <a:lnTo>
                    <a:pt x="240677" y="38417"/>
                  </a:lnTo>
                  <a:lnTo>
                    <a:pt x="222402" y="38417"/>
                  </a:lnTo>
                  <a:lnTo>
                    <a:pt x="222008" y="42227"/>
                  </a:lnTo>
                  <a:lnTo>
                    <a:pt x="226136" y="47307"/>
                  </a:lnTo>
                  <a:lnTo>
                    <a:pt x="220865" y="52387"/>
                  </a:lnTo>
                  <a:lnTo>
                    <a:pt x="217144" y="47307"/>
                  </a:lnTo>
                  <a:lnTo>
                    <a:pt x="207860" y="34607"/>
                  </a:lnTo>
                  <a:lnTo>
                    <a:pt x="204978" y="38417"/>
                  </a:lnTo>
                  <a:lnTo>
                    <a:pt x="202692" y="43497"/>
                  </a:lnTo>
                  <a:lnTo>
                    <a:pt x="199656" y="47307"/>
                  </a:lnTo>
                  <a:lnTo>
                    <a:pt x="194500" y="43497"/>
                  </a:lnTo>
                  <a:lnTo>
                    <a:pt x="197637" y="51117"/>
                  </a:lnTo>
                  <a:lnTo>
                    <a:pt x="194386" y="52387"/>
                  </a:lnTo>
                  <a:lnTo>
                    <a:pt x="172478" y="48577"/>
                  </a:lnTo>
                  <a:lnTo>
                    <a:pt x="157873" y="46037"/>
                  </a:lnTo>
                  <a:lnTo>
                    <a:pt x="120916" y="48577"/>
                  </a:lnTo>
                  <a:lnTo>
                    <a:pt x="83820" y="47307"/>
                  </a:lnTo>
                  <a:lnTo>
                    <a:pt x="46901" y="33337"/>
                  </a:lnTo>
                  <a:lnTo>
                    <a:pt x="53530" y="39687"/>
                  </a:lnTo>
                  <a:lnTo>
                    <a:pt x="49110" y="40957"/>
                  </a:lnTo>
                  <a:lnTo>
                    <a:pt x="44043" y="40957"/>
                  </a:lnTo>
                  <a:lnTo>
                    <a:pt x="47332" y="42227"/>
                  </a:lnTo>
                  <a:lnTo>
                    <a:pt x="43967" y="49847"/>
                  </a:lnTo>
                  <a:lnTo>
                    <a:pt x="44615" y="54927"/>
                  </a:lnTo>
                  <a:lnTo>
                    <a:pt x="40894" y="52387"/>
                  </a:lnTo>
                  <a:lnTo>
                    <a:pt x="24130" y="40957"/>
                  </a:lnTo>
                  <a:lnTo>
                    <a:pt x="19075" y="47307"/>
                  </a:lnTo>
                  <a:lnTo>
                    <a:pt x="4152" y="49847"/>
                  </a:lnTo>
                  <a:lnTo>
                    <a:pt x="0" y="54927"/>
                  </a:lnTo>
                  <a:lnTo>
                    <a:pt x="6489" y="52387"/>
                  </a:lnTo>
                  <a:lnTo>
                    <a:pt x="4724" y="65087"/>
                  </a:lnTo>
                  <a:lnTo>
                    <a:pt x="9144" y="79057"/>
                  </a:lnTo>
                  <a:lnTo>
                    <a:pt x="14935" y="93027"/>
                  </a:lnTo>
                  <a:lnTo>
                    <a:pt x="17310" y="108267"/>
                  </a:lnTo>
                  <a:lnTo>
                    <a:pt x="25615" y="104457"/>
                  </a:lnTo>
                  <a:lnTo>
                    <a:pt x="35661" y="110807"/>
                  </a:lnTo>
                  <a:lnTo>
                    <a:pt x="46863" y="117157"/>
                  </a:lnTo>
                  <a:lnTo>
                    <a:pt x="58661" y="108267"/>
                  </a:lnTo>
                  <a:lnTo>
                    <a:pt x="61099" y="111810"/>
                  </a:lnTo>
                  <a:lnTo>
                    <a:pt x="61556" y="110807"/>
                  </a:lnTo>
                  <a:lnTo>
                    <a:pt x="66421" y="109537"/>
                  </a:lnTo>
                  <a:lnTo>
                    <a:pt x="75412" y="113347"/>
                  </a:lnTo>
                  <a:lnTo>
                    <a:pt x="74396" y="115887"/>
                  </a:lnTo>
                  <a:lnTo>
                    <a:pt x="91147" y="115887"/>
                  </a:lnTo>
                  <a:lnTo>
                    <a:pt x="105473" y="118427"/>
                  </a:lnTo>
                  <a:lnTo>
                    <a:pt x="120396" y="122237"/>
                  </a:lnTo>
                  <a:lnTo>
                    <a:pt x="138899" y="127317"/>
                  </a:lnTo>
                  <a:lnTo>
                    <a:pt x="136804" y="117157"/>
                  </a:lnTo>
                  <a:lnTo>
                    <a:pt x="142900" y="118427"/>
                  </a:lnTo>
                  <a:lnTo>
                    <a:pt x="144183" y="122237"/>
                  </a:lnTo>
                  <a:lnTo>
                    <a:pt x="147040" y="124777"/>
                  </a:lnTo>
                  <a:lnTo>
                    <a:pt x="147421" y="117157"/>
                  </a:lnTo>
                  <a:lnTo>
                    <a:pt x="136258" y="114617"/>
                  </a:lnTo>
                  <a:lnTo>
                    <a:pt x="136271" y="109537"/>
                  </a:lnTo>
                  <a:lnTo>
                    <a:pt x="136271" y="108267"/>
                  </a:lnTo>
                  <a:lnTo>
                    <a:pt x="136283" y="106997"/>
                  </a:lnTo>
                  <a:lnTo>
                    <a:pt x="146507" y="115887"/>
                  </a:lnTo>
                  <a:lnTo>
                    <a:pt x="161518" y="117157"/>
                  </a:lnTo>
                  <a:lnTo>
                    <a:pt x="176034" y="119697"/>
                  </a:lnTo>
                  <a:lnTo>
                    <a:pt x="184772" y="129857"/>
                  </a:lnTo>
                  <a:lnTo>
                    <a:pt x="188455" y="128587"/>
                  </a:lnTo>
                  <a:lnTo>
                    <a:pt x="187731" y="120967"/>
                  </a:lnTo>
                  <a:lnTo>
                    <a:pt x="191401" y="118427"/>
                  </a:lnTo>
                  <a:lnTo>
                    <a:pt x="193903" y="124777"/>
                  </a:lnTo>
                  <a:lnTo>
                    <a:pt x="195872" y="118427"/>
                  </a:lnTo>
                  <a:lnTo>
                    <a:pt x="196265" y="117157"/>
                  </a:lnTo>
                  <a:lnTo>
                    <a:pt x="202425" y="118427"/>
                  </a:lnTo>
                  <a:lnTo>
                    <a:pt x="205536" y="126047"/>
                  </a:lnTo>
                  <a:lnTo>
                    <a:pt x="205765" y="131127"/>
                  </a:lnTo>
                  <a:lnTo>
                    <a:pt x="204266" y="131127"/>
                  </a:lnTo>
                  <a:lnTo>
                    <a:pt x="201510" y="132397"/>
                  </a:lnTo>
                  <a:lnTo>
                    <a:pt x="199923" y="133667"/>
                  </a:lnTo>
                  <a:lnTo>
                    <a:pt x="206844" y="136207"/>
                  </a:lnTo>
                  <a:lnTo>
                    <a:pt x="214503" y="134937"/>
                  </a:lnTo>
                  <a:lnTo>
                    <a:pt x="221183" y="133667"/>
                  </a:lnTo>
                  <a:lnTo>
                    <a:pt x="225158" y="133667"/>
                  </a:lnTo>
                  <a:lnTo>
                    <a:pt x="216141" y="129857"/>
                  </a:lnTo>
                  <a:lnTo>
                    <a:pt x="236220" y="127317"/>
                  </a:lnTo>
                  <a:lnTo>
                    <a:pt x="257276" y="127317"/>
                  </a:lnTo>
                  <a:lnTo>
                    <a:pt x="278180" y="124777"/>
                  </a:lnTo>
                  <a:lnTo>
                    <a:pt x="297776" y="118427"/>
                  </a:lnTo>
                  <a:lnTo>
                    <a:pt x="297154" y="117157"/>
                  </a:lnTo>
                  <a:lnTo>
                    <a:pt x="295897" y="114617"/>
                  </a:lnTo>
                  <a:lnTo>
                    <a:pt x="306565" y="112077"/>
                  </a:lnTo>
                  <a:lnTo>
                    <a:pt x="313143" y="113347"/>
                  </a:lnTo>
                  <a:lnTo>
                    <a:pt x="320078" y="115887"/>
                  </a:lnTo>
                  <a:lnTo>
                    <a:pt x="331787" y="115887"/>
                  </a:lnTo>
                  <a:lnTo>
                    <a:pt x="331038" y="117157"/>
                  </a:lnTo>
                  <a:lnTo>
                    <a:pt x="335178" y="112077"/>
                  </a:lnTo>
                  <a:lnTo>
                    <a:pt x="340728" y="109537"/>
                  </a:lnTo>
                  <a:lnTo>
                    <a:pt x="346405" y="109537"/>
                  </a:lnTo>
                  <a:lnTo>
                    <a:pt x="345630" y="114617"/>
                  </a:lnTo>
                  <a:lnTo>
                    <a:pt x="348513" y="118427"/>
                  </a:lnTo>
                  <a:lnTo>
                    <a:pt x="351091" y="122237"/>
                  </a:lnTo>
                  <a:lnTo>
                    <a:pt x="349389" y="127317"/>
                  </a:lnTo>
                  <a:lnTo>
                    <a:pt x="359841" y="120967"/>
                  </a:lnTo>
                  <a:lnTo>
                    <a:pt x="363842" y="117157"/>
                  </a:lnTo>
                  <a:lnTo>
                    <a:pt x="366547" y="112077"/>
                  </a:lnTo>
                  <a:lnTo>
                    <a:pt x="368173" y="109537"/>
                  </a:lnTo>
                  <a:lnTo>
                    <a:pt x="369798" y="106997"/>
                  </a:lnTo>
                  <a:lnTo>
                    <a:pt x="371436" y="104457"/>
                  </a:lnTo>
                  <a:lnTo>
                    <a:pt x="373062" y="101917"/>
                  </a:lnTo>
                  <a:lnTo>
                    <a:pt x="376186" y="109537"/>
                  </a:lnTo>
                  <a:lnTo>
                    <a:pt x="380809" y="103187"/>
                  </a:lnTo>
                  <a:lnTo>
                    <a:pt x="380936" y="101917"/>
                  </a:lnTo>
                  <a:lnTo>
                    <a:pt x="381190" y="99377"/>
                  </a:lnTo>
                  <a:lnTo>
                    <a:pt x="391541" y="96837"/>
                  </a:lnTo>
                  <a:lnTo>
                    <a:pt x="388848" y="101917"/>
                  </a:lnTo>
                  <a:lnTo>
                    <a:pt x="390486" y="106997"/>
                  </a:lnTo>
                  <a:lnTo>
                    <a:pt x="391922" y="112077"/>
                  </a:lnTo>
                  <a:lnTo>
                    <a:pt x="388645" y="118427"/>
                  </a:lnTo>
                  <a:lnTo>
                    <a:pt x="403021" y="122237"/>
                  </a:lnTo>
                  <a:lnTo>
                    <a:pt x="414185" y="118427"/>
                  </a:lnTo>
                  <a:lnTo>
                    <a:pt x="423151" y="115887"/>
                  </a:lnTo>
                  <a:lnTo>
                    <a:pt x="430911" y="126047"/>
                  </a:lnTo>
                  <a:lnTo>
                    <a:pt x="432117" y="115887"/>
                  </a:lnTo>
                  <a:lnTo>
                    <a:pt x="432269" y="114617"/>
                  </a:lnTo>
                  <a:lnTo>
                    <a:pt x="425945" y="110807"/>
                  </a:lnTo>
                  <a:lnTo>
                    <a:pt x="418795" y="110807"/>
                  </a:lnTo>
                  <a:lnTo>
                    <a:pt x="417677" y="109537"/>
                  </a:lnTo>
                  <a:lnTo>
                    <a:pt x="417106" y="103187"/>
                  </a:lnTo>
                  <a:lnTo>
                    <a:pt x="420903" y="98107"/>
                  </a:lnTo>
                  <a:lnTo>
                    <a:pt x="423875" y="96837"/>
                  </a:lnTo>
                  <a:lnTo>
                    <a:pt x="426859" y="95567"/>
                  </a:lnTo>
                  <a:lnTo>
                    <a:pt x="432752" y="95567"/>
                  </a:lnTo>
                  <a:lnTo>
                    <a:pt x="437807" y="99377"/>
                  </a:lnTo>
                  <a:lnTo>
                    <a:pt x="443445" y="109537"/>
                  </a:lnTo>
                  <a:lnTo>
                    <a:pt x="451065" y="118427"/>
                  </a:lnTo>
                  <a:lnTo>
                    <a:pt x="462038" y="122237"/>
                  </a:lnTo>
                  <a:lnTo>
                    <a:pt x="460298" y="122237"/>
                  </a:lnTo>
                  <a:lnTo>
                    <a:pt x="460184" y="123507"/>
                  </a:lnTo>
                  <a:lnTo>
                    <a:pt x="458444" y="123507"/>
                  </a:lnTo>
                  <a:lnTo>
                    <a:pt x="463334" y="124777"/>
                  </a:lnTo>
                  <a:lnTo>
                    <a:pt x="468312" y="123507"/>
                  </a:lnTo>
                  <a:lnTo>
                    <a:pt x="473557" y="122237"/>
                  </a:lnTo>
                  <a:lnTo>
                    <a:pt x="479285" y="124777"/>
                  </a:lnTo>
                  <a:lnTo>
                    <a:pt x="482828" y="119697"/>
                  </a:lnTo>
                  <a:lnTo>
                    <a:pt x="486333" y="118427"/>
                  </a:lnTo>
                  <a:lnTo>
                    <a:pt x="489242" y="117157"/>
                  </a:lnTo>
                  <a:lnTo>
                    <a:pt x="490118" y="113347"/>
                  </a:lnTo>
                  <a:lnTo>
                    <a:pt x="490994" y="109537"/>
                  </a:lnTo>
                  <a:lnTo>
                    <a:pt x="474954" y="113347"/>
                  </a:lnTo>
                  <a:lnTo>
                    <a:pt x="481774" y="108267"/>
                  </a:lnTo>
                  <a:lnTo>
                    <a:pt x="489038" y="100647"/>
                  </a:lnTo>
                  <a:lnTo>
                    <a:pt x="497408" y="96837"/>
                  </a:lnTo>
                  <a:lnTo>
                    <a:pt x="507542" y="99377"/>
                  </a:lnTo>
                  <a:lnTo>
                    <a:pt x="506374" y="101917"/>
                  </a:lnTo>
                  <a:lnTo>
                    <a:pt x="501916" y="106997"/>
                  </a:lnTo>
                  <a:lnTo>
                    <a:pt x="498868" y="109537"/>
                  </a:lnTo>
                  <a:lnTo>
                    <a:pt x="503237" y="113347"/>
                  </a:lnTo>
                  <a:lnTo>
                    <a:pt x="507288" y="105727"/>
                  </a:lnTo>
                  <a:lnTo>
                    <a:pt x="511822" y="110807"/>
                  </a:lnTo>
                  <a:lnTo>
                    <a:pt x="508088" y="118427"/>
                  </a:lnTo>
                  <a:lnTo>
                    <a:pt x="500392" y="120967"/>
                  </a:lnTo>
                  <a:lnTo>
                    <a:pt x="491109" y="120967"/>
                  </a:lnTo>
                  <a:lnTo>
                    <a:pt x="482612" y="127317"/>
                  </a:lnTo>
                  <a:lnTo>
                    <a:pt x="487400" y="128587"/>
                  </a:lnTo>
                  <a:lnTo>
                    <a:pt x="492975" y="126047"/>
                  </a:lnTo>
                  <a:lnTo>
                    <a:pt x="496747" y="126047"/>
                  </a:lnTo>
                  <a:lnTo>
                    <a:pt x="496125" y="132397"/>
                  </a:lnTo>
                  <a:lnTo>
                    <a:pt x="500303" y="126047"/>
                  </a:lnTo>
                  <a:lnTo>
                    <a:pt x="501980" y="123507"/>
                  </a:lnTo>
                  <a:lnTo>
                    <a:pt x="508863" y="123507"/>
                  </a:lnTo>
                  <a:lnTo>
                    <a:pt x="516648" y="124777"/>
                  </a:lnTo>
                  <a:lnTo>
                    <a:pt x="518350" y="123507"/>
                  </a:lnTo>
                  <a:lnTo>
                    <a:pt x="525183" y="118427"/>
                  </a:lnTo>
                  <a:lnTo>
                    <a:pt x="524395" y="128587"/>
                  </a:lnTo>
                  <a:lnTo>
                    <a:pt x="526275" y="127317"/>
                  </a:lnTo>
                  <a:lnTo>
                    <a:pt x="530161" y="122237"/>
                  </a:lnTo>
                  <a:lnTo>
                    <a:pt x="533603" y="122237"/>
                  </a:lnTo>
                  <a:lnTo>
                    <a:pt x="527367" y="134937"/>
                  </a:lnTo>
                  <a:lnTo>
                    <a:pt x="534441" y="132397"/>
                  </a:lnTo>
                  <a:lnTo>
                    <a:pt x="541337" y="134937"/>
                  </a:lnTo>
                  <a:lnTo>
                    <a:pt x="548170" y="138747"/>
                  </a:lnTo>
                  <a:lnTo>
                    <a:pt x="555028" y="138747"/>
                  </a:lnTo>
                  <a:lnTo>
                    <a:pt x="546112" y="137477"/>
                  </a:lnTo>
                  <a:lnTo>
                    <a:pt x="544626" y="132397"/>
                  </a:lnTo>
                  <a:lnTo>
                    <a:pt x="545236" y="126047"/>
                  </a:lnTo>
                  <a:lnTo>
                    <a:pt x="543636" y="122237"/>
                  </a:lnTo>
                  <a:lnTo>
                    <a:pt x="542569" y="119697"/>
                  </a:lnTo>
                  <a:lnTo>
                    <a:pt x="555129" y="118427"/>
                  </a:lnTo>
                  <a:lnTo>
                    <a:pt x="561619" y="127317"/>
                  </a:lnTo>
                  <a:lnTo>
                    <a:pt x="568629" y="137477"/>
                  </a:lnTo>
                  <a:lnTo>
                    <a:pt x="574713" y="139115"/>
                  </a:lnTo>
                  <a:lnTo>
                    <a:pt x="569277" y="134937"/>
                  </a:lnTo>
                  <a:lnTo>
                    <a:pt x="574916" y="129857"/>
                  </a:lnTo>
                  <a:lnTo>
                    <a:pt x="579970" y="132397"/>
                  </a:lnTo>
                  <a:lnTo>
                    <a:pt x="586651" y="136207"/>
                  </a:lnTo>
                  <a:lnTo>
                    <a:pt x="589749" y="141287"/>
                  </a:lnTo>
                  <a:lnTo>
                    <a:pt x="596874" y="138747"/>
                  </a:lnTo>
                  <a:lnTo>
                    <a:pt x="595922" y="134899"/>
                  </a:lnTo>
                  <a:lnTo>
                    <a:pt x="593115" y="129857"/>
                  </a:lnTo>
                  <a:lnTo>
                    <a:pt x="594550" y="124777"/>
                  </a:lnTo>
                  <a:lnTo>
                    <a:pt x="598538" y="129857"/>
                  </a:lnTo>
                  <a:lnTo>
                    <a:pt x="602081" y="126047"/>
                  </a:lnTo>
                  <a:lnTo>
                    <a:pt x="603034" y="124777"/>
                  </a:lnTo>
                  <a:lnTo>
                    <a:pt x="605929" y="120967"/>
                  </a:lnTo>
                  <a:lnTo>
                    <a:pt x="608418" y="118427"/>
                  </a:lnTo>
                  <a:lnTo>
                    <a:pt x="610895" y="115887"/>
                  </a:lnTo>
                  <a:lnTo>
                    <a:pt x="610958" y="126047"/>
                  </a:lnTo>
                  <a:lnTo>
                    <a:pt x="620534" y="126047"/>
                  </a:lnTo>
                  <a:lnTo>
                    <a:pt x="623392" y="119697"/>
                  </a:lnTo>
                  <a:lnTo>
                    <a:pt x="624890" y="115887"/>
                  </a:lnTo>
                  <a:lnTo>
                    <a:pt x="625881" y="113347"/>
                  </a:lnTo>
                  <a:lnTo>
                    <a:pt x="634339" y="113347"/>
                  </a:lnTo>
                  <a:lnTo>
                    <a:pt x="626706" y="127317"/>
                  </a:lnTo>
                  <a:lnTo>
                    <a:pt x="636117" y="123507"/>
                  </a:lnTo>
                  <a:lnTo>
                    <a:pt x="634174" y="134937"/>
                  </a:lnTo>
                  <a:lnTo>
                    <a:pt x="640753" y="129857"/>
                  </a:lnTo>
                  <a:lnTo>
                    <a:pt x="645985" y="128587"/>
                  </a:lnTo>
                  <a:lnTo>
                    <a:pt x="651179" y="129857"/>
                  </a:lnTo>
                  <a:lnTo>
                    <a:pt x="657644" y="132397"/>
                  </a:lnTo>
                  <a:lnTo>
                    <a:pt x="656475" y="128587"/>
                  </a:lnTo>
                  <a:lnTo>
                    <a:pt x="655307" y="124777"/>
                  </a:lnTo>
                  <a:lnTo>
                    <a:pt x="655713" y="123507"/>
                  </a:lnTo>
                  <a:lnTo>
                    <a:pt x="658952" y="113347"/>
                  </a:lnTo>
                  <a:lnTo>
                    <a:pt x="667842" y="113347"/>
                  </a:lnTo>
                  <a:lnTo>
                    <a:pt x="669912" y="116903"/>
                  </a:lnTo>
                  <a:lnTo>
                    <a:pt x="669988" y="119697"/>
                  </a:lnTo>
                  <a:lnTo>
                    <a:pt x="671144" y="120967"/>
                  </a:lnTo>
                  <a:lnTo>
                    <a:pt x="677049" y="120967"/>
                  </a:lnTo>
                  <a:lnTo>
                    <a:pt x="674827" y="126047"/>
                  </a:lnTo>
                  <a:lnTo>
                    <a:pt x="672312" y="129857"/>
                  </a:lnTo>
                  <a:lnTo>
                    <a:pt x="669302" y="129857"/>
                  </a:lnTo>
                  <a:lnTo>
                    <a:pt x="665607" y="126047"/>
                  </a:lnTo>
                  <a:lnTo>
                    <a:pt x="665035" y="129857"/>
                  </a:lnTo>
                  <a:lnTo>
                    <a:pt x="662800" y="132397"/>
                  </a:lnTo>
                  <a:lnTo>
                    <a:pt x="662216" y="136207"/>
                  </a:lnTo>
                  <a:lnTo>
                    <a:pt x="668743" y="142557"/>
                  </a:lnTo>
                  <a:lnTo>
                    <a:pt x="678611" y="137477"/>
                  </a:lnTo>
                  <a:lnTo>
                    <a:pt x="681418" y="137477"/>
                  </a:lnTo>
                  <a:lnTo>
                    <a:pt x="679323" y="136207"/>
                  </a:lnTo>
                  <a:lnTo>
                    <a:pt x="678256" y="134937"/>
                  </a:lnTo>
                  <a:lnTo>
                    <a:pt x="684885" y="129857"/>
                  </a:lnTo>
                  <a:lnTo>
                    <a:pt x="696506" y="120967"/>
                  </a:lnTo>
                  <a:lnTo>
                    <a:pt x="699376" y="124777"/>
                  </a:lnTo>
                  <a:lnTo>
                    <a:pt x="694842" y="131127"/>
                  </a:lnTo>
                  <a:lnTo>
                    <a:pt x="698538" y="129857"/>
                  </a:lnTo>
                  <a:lnTo>
                    <a:pt x="701103" y="124777"/>
                  </a:lnTo>
                  <a:lnTo>
                    <a:pt x="706526" y="124777"/>
                  </a:lnTo>
                  <a:lnTo>
                    <a:pt x="705129" y="132397"/>
                  </a:lnTo>
                  <a:lnTo>
                    <a:pt x="705459" y="141160"/>
                  </a:lnTo>
                  <a:lnTo>
                    <a:pt x="715162" y="136207"/>
                  </a:lnTo>
                  <a:lnTo>
                    <a:pt x="716318" y="138747"/>
                  </a:lnTo>
                  <a:lnTo>
                    <a:pt x="724090" y="145097"/>
                  </a:lnTo>
                  <a:lnTo>
                    <a:pt x="721829" y="148907"/>
                  </a:lnTo>
                  <a:lnTo>
                    <a:pt x="729792" y="147637"/>
                  </a:lnTo>
                  <a:lnTo>
                    <a:pt x="738873" y="142557"/>
                  </a:lnTo>
                  <a:lnTo>
                    <a:pt x="748538" y="138747"/>
                  </a:lnTo>
                  <a:lnTo>
                    <a:pt x="758113" y="138747"/>
                  </a:lnTo>
                  <a:lnTo>
                    <a:pt x="758037" y="138950"/>
                  </a:lnTo>
                  <a:lnTo>
                    <a:pt x="757910" y="139573"/>
                  </a:lnTo>
                  <a:lnTo>
                    <a:pt x="757847" y="140169"/>
                  </a:lnTo>
                  <a:lnTo>
                    <a:pt x="758685" y="138468"/>
                  </a:lnTo>
                  <a:lnTo>
                    <a:pt x="758558" y="138379"/>
                  </a:lnTo>
                  <a:lnTo>
                    <a:pt x="758939" y="137477"/>
                  </a:lnTo>
                  <a:lnTo>
                    <a:pt x="760272" y="136207"/>
                  </a:lnTo>
                  <a:lnTo>
                    <a:pt x="762990" y="134937"/>
                  </a:lnTo>
                  <a:lnTo>
                    <a:pt x="780605" y="140017"/>
                  </a:lnTo>
                  <a:lnTo>
                    <a:pt x="789800" y="140017"/>
                  </a:lnTo>
                  <a:lnTo>
                    <a:pt x="799896" y="134937"/>
                  </a:lnTo>
                  <a:lnTo>
                    <a:pt x="807974" y="150177"/>
                  </a:lnTo>
                  <a:lnTo>
                    <a:pt x="811263" y="145097"/>
                  </a:lnTo>
                  <a:lnTo>
                    <a:pt x="809002" y="138747"/>
                  </a:lnTo>
                  <a:lnTo>
                    <a:pt x="808570" y="134937"/>
                  </a:lnTo>
                  <a:lnTo>
                    <a:pt x="808151" y="131127"/>
                  </a:lnTo>
                  <a:lnTo>
                    <a:pt x="815606" y="126047"/>
                  </a:lnTo>
                  <a:lnTo>
                    <a:pt x="821994" y="126047"/>
                  </a:lnTo>
                  <a:lnTo>
                    <a:pt x="823569" y="131127"/>
                  </a:lnTo>
                  <a:lnTo>
                    <a:pt x="823544" y="137477"/>
                  </a:lnTo>
                  <a:lnTo>
                    <a:pt x="825131" y="142557"/>
                  </a:lnTo>
                  <a:lnTo>
                    <a:pt x="830872" y="136207"/>
                  </a:lnTo>
                  <a:lnTo>
                    <a:pt x="838047" y="129857"/>
                  </a:lnTo>
                  <a:lnTo>
                    <a:pt x="846251" y="127317"/>
                  </a:lnTo>
                  <a:lnTo>
                    <a:pt x="855116" y="132397"/>
                  </a:lnTo>
                  <a:lnTo>
                    <a:pt x="851115" y="134937"/>
                  </a:lnTo>
                  <a:lnTo>
                    <a:pt x="847979" y="132397"/>
                  </a:lnTo>
                  <a:lnTo>
                    <a:pt x="844245" y="133667"/>
                  </a:lnTo>
                  <a:lnTo>
                    <a:pt x="853452" y="142557"/>
                  </a:lnTo>
                  <a:lnTo>
                    <a:pt x="845908" y="148907"/>
                  </a:lnTo>
                  <a:lnTo>
                    <a:pt x="840790" y="152717"/>
                  </a:lnTo>
                  <a:lnTo>
                    <a:pt x="839381" y="156527"/>
                  </a:lnTo>
                  <a:lnTo>
                    <a:pt x="842949" y="161607"/>
                  </a:lnTo>
                  <a:lnTo>
                    <a:pt x="849109" y="148907"/>
                  </a:lnTo>
                  <a:lnTo>
                    <a:pt x="873861" y="143827"/>
                  </a:lnTo>
                  <a:lnTo>
                    <a:pt x="878154" y="134937"/>
                  </a:lnTo>
                  <a:lnTo>
                    <a:pt x="880008" y="131127"/>
                  </a:lnTo>
                  <a:lnTo>
                    <a:pt x="884847" y="136207"/>
                  </a:lnTo>
                  <a:lnTo>
                    <a:pt x="891400" y="136207"/>
                  </a:lnTo>
                  <a:lnTo>
                    <a:pt x="893051" y="133667"/>
                  </a:lnTo>
                  <a:lnTo>
                    <a:pt x="894410" y="131127"/>
                  </a:lnTo>
                  <a:lnTo>
                    <a:pt x="896442" y="127317"/>
                  </a:lnTo>
                  <a:lnTo>
                    <a:pt x="897128" y="126047"/>
                  </a:lnTo>
                  <a:lnTo>
                    <a:pt x="897801" y="124777"/>
                  </a:lnTo>
                  <a:lnTo>
                    <a:pt x="906310" y="120967"/>
                  </a:lnTo>
                  <a:lnTo>
                    <a:pt x="911606" y="123507"/>
                  </a:lnTo>
                  <a:lnTo>
                    <a:pt x="915301" y="127317"/>
                  </a:lnTo>
                  <a:lnTo>
                    <a:pt x="911682" y="131127"/>
                  </a:lnTo>
                  <a:lnTo>
                    <a:pt x="923493" y="123507"/>
                  </a:lnTo>
                  <a:lnTo>
                    <a:pt x="926934" y="124777"/>
                  </a:lnTo>
                  <a:lnTo>
                    <a:pt x="926350" y="128320"/>
                  </a:lnTo>
                  <a:lnTo>
                    <a:pt x="940358" y="127342"/>
                  </a:lnTo>
                  <a:lnTo>
                    <a:pt x="939241" y="129273"/>
                  </a:lnTo>
                  <a:lnTo>
                    <a:pt x="938707" y="130924"/>
                  </a:lnTo>
                  <a:lnTo>
                    <a:pt x="939863" y="131102"/>
                  </a:lnTo>
                  <a:lnTo>
                    <a:pt x="940485" y="127330"/>
                  </a:lnTo>
                  <a:lnTo>
                    <a:pt x="940676" y="127317"/>
                  </a:lnTo>
                  <a:lnTo>
                    <a:pt x="943127" y="123507"/>
                  </a:lnTo>
                  <a:lnTo>
                    <a:pt x="948944" y="115887"/>
                  </a:lnTo>
                  <a:lnTo>
                    <a:pt x="951776" y="113347"/>
                  </a:lnTo>
                  <a:lnTo>
                    <a:pt x="955611" y="116535"/>
                  </a:lnTo>
                  <a:lnTo>
                    <a:pt x="960628" y="113347"/>
                  </a:lnTo>
                  <a:lnTo>
                    <a:pt x="964704" y="120967"/>
                  </a:lnTo>
                  <a:lnTo>
                    <a:pt x="956424" y="127317"/>
                  </a:lnTo>
                  <a:lnTo>
                    <a:pt x="949540" y="126047"/>
                  </a:lnTo>
                  <a:lnTo>
                    <a:pt x="955078" y="137477"/>
                  </a:lnTo>
                  <a:lnTo>
                    <a:pt x="959688" y="136207"/>
                  </a:lnTo>
                  <a:lnTo>
                    <a:pt x="966317" y="131127"/>
                  </a:lnTo>
                  <a:lnTo>
                    <a:pt x="973201" y="134137"/>
                  </a:lnTo>
                  <a:lnTo>
                    <a:pt x="972273" y="131127"/>
                  </a:lnTo>
                  <a:lnTo>
                    <a:pt x="971880" y="129857"/>
                  </a:lnTo>
                  <a:lnTo>
                    <a:pt x="972566" y="127317"/>
                  </a:lnTo>
                  <a:lnTo>
                    <a:pt x="974928" y="118427"/>
                  </a:lnTo>
                  <a:lnTo>
                    <a:pt x="977265" y="123507"/>
                  </a:lnTo>
                  <a:lnTo>
                    <a:pt x="981811" y="127317"/>
                  </a:lnTo>
                  <a:lnTo>
                    <a:pt x="979157" y="129857"/>
                  </a:lnTo>
                  <a:lnTo>
                    <a:pt x="974928" y="134899"/>
                  </a:lnTo>
                  <a:lnTo>
                    <a:pt x="977912" y="136207"/>
                  </a:lnTo>
                  <a:lnTo>
                    <a:pt x="968489" y="140017"/>
                  </a:lnTo>
                  <a:lnTo>
                    <a:pt x="973328" y="147637"/>
                  </a:lnTo>
                  <a:lnTo>
                    <a:pt x="978814" y="151447"/>
                  </a:lnTo>
                  <a:lnTo>
                    <a:pt x="985164" y="155257"/>
                  </a:lnTo>
                  <a:lnTo>
                    <a:pt x="992568" y="160337"/>
                  </a:lnTo>
                  <a:lnTo>
                    <a:pt x="988339" y="153987"/>
                  </a:lnTo>
                  <a:lnTo>
                    <a:pt x="982319" y="143827"/>
                  </a:lnTo>
                  <a:lnTo>
                    <a:pt x="978789" y="134937"/>
                  </a:lnTo>
                  <a:lnTo>
                    <a:pt x="982078" y="127317"/>
                  </a:lnTo>
                  <a:lnTo>
                    <a:pt x="985126" y="129857"/>
                  </a:lnTo>
                  <a:lnTo>
                    <a:pt x="989139" y="131127"/>
                  </a:lnTo>
                  <a:lnTo>
                    <a:pt x="992644" y="127317"/>
                  </a:lnTo>
                  <a:lnTo>
                    <a:pt x="994981" y="124777"/>
                  </a:lnTo>
                  <a:lnTo>
                    <a:pt x="995032" y="134937"/>
                  </a:lnTo>
                  <a:lnTo>
                    <a:pt x="1000747" y="132397"/>
                  </a:lnTo>
                  <a:lnTo>
                    <a:pt x="1007872" y="132397"/>
                  </a:lnTo>
                  <a:lnTo>
                    <a:pt x="1007376" y="145097"/>
                  </a:lnTo>
                  <a:lnTo>
                    <a:pt x="1015098" y="141287"/>
                  </a:lnTo>
                  <a:lnTo>
                    <a:pt x="1014615" y="136207"/>
                  </a:lnTo>
                  <a:lnTo>
                    <a:pt x="1014514" y="134899"/>
                  </a:lnTo>
                  <a:lnTo>
                    <a:pt x="1016304" y="132397"/>
                  </a:lnTo>
                  <a:lnTo>
                    <a:pt x="1019022" y="128587"/>
                  </a:lnTo>
                  <a:lnTo>
                    <a:pt x="1027620" y="129857"/>
                  </a:lnTo>
                  <a:lnTo>
                    <a:pt x="1029398" y="140017"/>
                  </a:lnTo>
                  <a:lnTo>
                    <a:pt x="1031417" y="148907"/>
                  </a:lnTo>
                  <a:lnTo>
                    <a:pt x="1036002" y="147637"/>
                  </a:lnTo>
                  <a:lnTo>
                    <a:pt x="1033868" y="141287"/>
                  </a:lnTo>
                  <a:lnTo>
                    <a:pt x="1032217" y="133667"/>
                  </a:lnTo>
                  <a:lnTo>
                    <a:pt x="1038212" y="129857"/>
                  </a:lnTo>
                  <a:lnTo>
                    <a:pt x="1046302" y="132397"/>
                  </a:lnTo>
                  <a:lnTo>
                    <a:pt x="1053960" y="131127"/>
                  </a:lnTo>
                  <a:lnTo>
                    <a:pt x="1056665" y="129857"/>
                  </a:lnTo>
                  <a:lnTo>
                    <a:pt x="1059357" y="128587"/>
                  </a:lnTo>
                  <a:lnTo>
                    <a:pt x="1062050" y="127317"/>
                  </a:lnTo>
                  <a:lnTo>
                    <a:pt x="1065784" y="124777"/>
                  </a:lnTo>
                  <a:lnTo>
                    <a:pt x="1071397" y="120967"/>
                  </a:lnTo>
                  <a:lnTo>
                    <a:pt x="1078560" y="125514"/>
                  </a:lnTo>
                  <a:lnTo>
                    <a:pt x="1079969" y="123507"/>
                  </a:lnTo>
                  <a:lnTo>
                    <a:pt x="1081709" y="123507"/>
                  </a:lnTo>
                  <a:lnTo>
                    <a:pt x="1080871" y="128587"/>
                  </a:lnTo>
                  <a:lnTo>
                    <a:pt x="1083614" y="124777"/>
                  </a:lnTo>
                  <a:lnTo>
                    <a:pt x="1083843" y="123507"/>
                  </a:lnTo>
                  <a:lnTo>
                    <a:pt x="1084300" y="120967"/>
                  </a:lnTo>
                  <a:lnTo>
                    <a:pt x="1084529" y="119697"/>
                  </a:lnTo>
                  <a:lnTo>
                    <a:pt x="1084922" y="118427"/>
                  </a:lnTo>
                  <a:lnTo>
                    <a:pt x="1086091" y="114617"/>
                  </a:lnTo>
                  <a:lnTo>
                    <a:pt x="1087640" y="113347"/>
                  </a:lnTo>
                  <a:lnTo>
                    <a:pt x="1090764" y="110807"/>
                  </a:lnTo>
                  <a:lnTo>
                    <a:pt x="1095032" y="108267"/>
                  </a:lnTo>
                  <a:lnTo>
                    <a:pt x="1102829" y="114617"/>
                  </a:lnTo>
                  <a:lnTo>
                    <a:pt x="1112329" y="119697"/>
                  </a:lnTo>
                  <a:lnTo>
                    <a:pt x="1121727" y="115887"/>
                  </a:lnTo>
                  <a:lnTo>
                    <a:pt x="1124597" y="119697"/>
                  </a:lnTo>
                  <a:lnTo>
                    <a:pt x="1120343" y="123507"/>
                  </a:lnTo>
                  <a:lnTo>
                    <a:pt x="1121219" y="129857"/>
                  </a:lnTo>
                  <a:lnTo>
                    <a:pt x="1135697" y="119697"/>
                  </a:lnTo>
                  <a:lnTo>
                    <a:pt x="1139342" y="115887"/>
                  </a:lnTo>
                  <a:lnTo>
                    <a:pt x="1140561" y="114617"/>
                  </a:lnTo>
                  <a:lnTo>
                    <a:pt x="1146784" y="108267"/>
                  </a:lnTo>
                  <a:lnTo>
                    <a:pt x="1148041" y="106997"/>
                  </a:lnTo>
                  <a:lnTo>
                    <a:pt x="1159205" y="115887"/>
                  </a:lnTo>
                  <a:lnTo>
                    <a:pt x="1156246" y="106997"/>
                  </a:lnTo>
                  <a:lnTo>
                    <a:pt x="1156614" y="105727"/>
                  </a:lnTo>
                  <a:lnTo>
                    <a:pt x="1158417" y="99377"/>
                  </a:lnTo>
                  <a:lnTo>
                    <a:pt x="1160233" y="96837"/>
                  </a:lnTo>
                  <a:lnTo>
                    <a:pt x="1161135" y="95567"/>
                  </a:lnTo>
                  <a:lnTo>
                    <a:pt x="1163853" y="91757"/>
                  </a:lnTo>
                  <a:lnTo>
                    <a:pt x="1170686" y="84137"/>
                  </a:lnTo>
                  <a:lnTo>
                    <a:pt x="1167765" y="79057"/>
                  </a:lnTo>
                  <a:lnTo>
                    <a:pt x="1165275" y="73977"/>
                  </a:lnTo>
                  <a:lnTo>
                    <a:pt x="1163612" y="72707"/>
                  </a:lnTo>
                  <a:lnTo>
                    <a:pt x="1170940" y="68897"/>
                  </a:lnTo>
                  <a:lnTo>
                    <a:pt x="1178280" y="65087"/>
                  </a:lnTo>
                  <a:lnTo>
                    <a:pt x="1180045" y="67627"/>
                  </a:lnTo>
                  <a:lnTo>
                    <a:pt x="1178572" y="71437"/>
                  </a:lnTo>
                  <a:lnTo>
                    <a:pt x="1176159" y="77787"/>
                  </a:lnTo>
                  <a:lnTo>
                    <a:pt x="1178115" y="75247"/>
                  </a:lnTo>
                  <a:lnTo>
                    <a:pt x="1178852" y="73977"/>
                  </a:lnTo>
                  <a:lnTo>
                    <a:pt x="1184097" y="79057"/>
                  </a:lnTo>
                  <a:lnTo>
                    <a:pt x="1181379" y="86677"/>
                  </a:lnTo>
                  <a:lnTo>
                    <a:pt x="1177620" y="94297"/>
                  </a:lnTo>
                  <a:lnTo>
                    <a:pt x="1174051" y="89217"/>
                  </a:lnTo>
                  <a:lnTo>
                    <a:pt x="1172337" y="86677"/>
                  </a:lnTo>
                  <a:lnTo>
                    <a:pt x="1169733" y="93027"/>
                  </a:lnTo>
                  <a:lnTo>
                    <a:pt x="1167561" y="99377"/>
                  </a:lnTo>
                  <a:lnTo>
                    <a:pt x="1166228" y="105727"/>
                  </a:lnTo>
                  <a:lnTo>
                    <a:pt x="1166075" y="110642"/>
                  </a:lnTo>
                  <a:lnTo>
                    <a:pt x="1165034" y="112344"/>
                  </a:lnTo>
                  <a:lnTo>
                    <a:pt x="1165009" y="114312"/>
                  </a:lnTo>
                  <a:lnTo>
                    <a:pt x="1167218" y="116128"/>
                  </a:lnTo>
                  <a:lnTo>
                    <a:pt x="1166469" y="114427"/>
                  </a:lnTo>
                  <a:lnTo>
                    <a:pt x="1166253" y="112547"/>
                  </a:lnTo>
                  <a:lnTo>
                    <a:pt x="1166088" y="110794"/>
                  </a:lnTo>
                  <a:lnTo>
                    <a:pt x="1167028" y="109537"/>
                  </a:lnTo>
                  <a:lnTo>
                    <a:pt x="1168869" y="108267"/>
                  </a:lnTo>
                  <a:lnTo>
                    <a:pt x="1170889" y="108267"/>
                  </a:lnTo>
                  <a:lnTo>
                    <a:pt x="1169936" y="109537"/>
                  </a:lnTo>
                  <a:lnTo>
                    <a:pt x="1169339" y="112077"/>
                  </a:lnTo>
                  <a:lnTo>
                    <a:pt x="1169771" y="113347"/>
                  </a:lnTo>
                  <a:lnTo>
                    <a:pt x="1170266" y="114617"/>
                  </a:lnTo>
                  <a:lnTo>
                    <a:pt x="1171790" y="112077"/>
                  </a:lnTo>
                  <a:lnTo>
                    <a:pt x="1174191" y="108267"/>
                  </a:lnTo>
                  <a:lnTo>
                    <a:pt x="1177531" y="123507"/>
                  </a:lnTo>
                  <a:lnTo>
                    <a:pt x="1178344" y="117157"/>
                  </a:lnTo>
                  <a:lnTo>
                    <a:pt x="1197533" y="126047"/>
                  </a:lnTo>
                  <a:lnTo>
                    <a:pt x="1205166" y="117157"/>
                  </a:lnTo>
                  <a:lnTo>
                    <a:pt x="1212786" y="108267"/>
                  </a:lnTo>
                  <a:lnTo>
                    <a:pt x="1214970" y="105727"/>
                  </a:lnTo>
                  <a:lnTo>
                    <a:pt x="1218234" y="101917"/>
                  </a:lnTo>
                  <a:lnTo>
                    <a:pt x="1220914" y="99377"/>
                  </a:lnTo>
                  <a:lnTo>
                    <a:pt x="1226286" y="94297"/>
                  </a:lnTo>
                  <a:lnTo>
                    <a:pt x="1230312" y="90487"/>
                  </a:lnTo>
                  <a:lnTo>
                    <a:pt x="1244981" y="82867"/>
                  </a:lnTo>
                  <a:lnTo>
                    <a:pt x="1242517" y="90487"/>
                  </a:lnTo>
                  <a:lnTo>
                    <a:pt x="1242377" y="98386"/>
                  </a:lnTo>
                  <a:lnTo>
                    <a:pt x="1243126" y="105727"/>
                  </a:lnTo>
                  <a:lnTo>
                    <a:pt x="1243533" y="114617"/>
                  </a:lnTo>
                  <a:lnTo>
                    <a:pt x="1238211" y="109537"/>
                  </a:lnTo>
                  <a:lnTo>
                    <a:pt x="1231455" y="112077"/>
                  </a:lnTo>
                  <a:lnTo>
                    <a:pt x="1223695" y="115887"/>
                  </a:lnTo>
                  <a:lnTo>
                    <a:pt x="1215364" y="117157"/>
                  </a:lnTo>
                  <a:lnTo>
                    <a:pt x="1221257" y="118427"/>
                  </a:lnTo>
                  <a:lnTo>
                    <a:pt x="1219962" y="124777"/>
                  </a:lnTo>
                  <a:lnTo>
                    <a:pt x="1218463" y="127317"/>
                  </a:lnTo>
                  <a:lnTo>
                    <a:pt x="1238605" y="114617"/>
                  </a:lnTo>
                  <a:lnTo>
                    <a:pt x="1238148" y="124777"/>
                  </a:lnTo>
                  <a:lnTo>
                    <a:pt x="1242885" y="122237"/>
                  </a:lnTo>
                  <a:lnTo>
                    <a:pt x="1248143" y="127317"/>
                  </a:lnTo>
                  <a:lnTo>
                    <a:pt x="1248498" y="122237"/>
                  </a:lnTo>
                  <a:lnTo>
                    <a:pt x="1248943" y="115887"/>
                  </a:lnTo>
                  <a:lnTo>
                    <a:pt x="1255179" y="110807"/>
                  </a:lnTo>
                  <a:lnTo>
                    <a:pt x="1263700" y="109537"/>
                  </a:lnTo>
                  <a:lnTo>
                    <a:pt x="1271346" y="106997"/>
                  </a:lnTo>
                  <a:lnTo>
                    <a:pt x="1271651" y="110807"/>
                  </a:lnTo>
                  <a:lnTo>
                    <a:pt x="1271752" y="113715"/>
                  </a:lnTo>
                  <a:lnTo>
                    <a:pt x="1270990" y="116687"/>
                  </a:lnTo>
                  <a:lnTo>
                    <a:pt x="1272514" y="114617"/>
                  </a:lnTo>
                  <a:lnTo>
                    <a:pt x="1277251" y="106997"/>
                  </a:lnTo>
                  <a:lnTo>
                    <a:pt x="1278039" y="105727"/>
                  </a:lnTo>
                  <a:lnTo>
                    <a:pt x="1284249" y="108000"/>
                  </a:lnTo>
                  <a:lnTo>
                    <a:pt x="1285671" y="106997"/>
                  </a:lnTo>
                  <a:lnTo>
                    <a:pt x="1291805" y="108267"/>
                  </a:lnTo>
                  <a:lnTo>
                    <a:pt x="1296250" y="110807"/>
                  </a:lnTo>
                  <a:lnTo>
                    <a:pt x="1296619" y="114617"/>
                  </a:lnTo>
                  <a:lnTo>
                    <a:pt x="1294180" y="115887"/>
                  </a:lnTo>
                  <a:lnTo>
                    <a:pt x="1308760" y="115887"/>
                  </a:lnTo>
                  <a:lnTo>
                    <a:pt x="1325232" y="114617"/>
                  </a:lnTo>
                  <a:lnTo>
                    <a:pt x="1339113" y="108267"/>
                  </a:lnTo>
                  <a:lnTo>
                    <a:pt x="1339964" y="106997"/>
                  </a:lnTo>
                  <a:lnTo>
                    <a:pt x="1340815" y="105727"/>
                  </a:lnTo>
                  <a:lnTo>
                    <a:pt x="1345933" y="98107"/>
                  </a:lnTo>
                  <a:lnTo>
                    <a:pt x="1346098" y="99377"/>
                  </a:lnTo>
                  <a:lnTo>
                    <a:pt x="1343812" y="119697"/>
                  </a:lnTo>
                  <a:lnTo>
                    <a:pt x="1342821" y="122237"/>
                  </a:lnTo>
                  <a:lnTo>
                    <a:pt x="1354518" y="98107"/>
                  </a:lnTo>
                  <a:lnTo>
                    <a:pt x="1361897" y="82867"/>
                  </a:lnTo>
                  <a:lnTo>
                    <a:pt x="1366215" y="73977"/>
                  </a:lnTo>
                  <a:lnTo>
                    <a:pt x="1370520" y="65087"/>
                  </a:lnTo>
                  <a:lnTo>
                    <a:pt x="1371130" y="63817"/>
                  </a:lnTo>
                  <a:lnTo>
                    <a:pt x="1371752" y="62547"/>
                  </a:lnTo>
                  <a:lnTo>
                    <a:pt x="1371676" y="79057"/>
                  </a:lnTo>
                  <a:lnTo>
                    <a:pt x="1372565" y="93027"/>
                  </a:lnTo>
                  <a:lnTo>
                    <a:pt x="1372666" y="96837"/>
                  </a:lnTo>
                  <a:lnTo>
                    <a:pt x="1371828" y="112077"/>
                  </a:lnTo>
                  <a:lnTo>
                    <a:pt x="1365542" y="123507"/>
                  </a:lnTo>
                  <a:lnTo>
                    <a:pt x="1369402" y="124777"/>
                  </a:lnTo>
                  <a:lnTo>
                    <a:pt x="1374178" y="127317"/>
                  </a:lnTo>
                  <a:lnTo>
                    <a:pt x="1382306" y="122237"/>
                  </a:lnTo>
                  <a:lnTo>
                    <a:pt x="1380223" y="118427"/>
                  </a:lnTo>
                  <a:lnTo>
                    <a:pt x="1378483" y="110807"/>
                  </a:lnTo>
                  <a:lnTo>
                    <a:pt x="1377924" y="103187"/>
                  </a:lnTo>
                  <a:lnTo>
                    <a:pt x="1379347" y="99377"/>
                  </a:lnTo>
                  <a:lnTo>
                    <a:pt x="1384769" y="108267"/>
                  </a:lnTo>
                  <a:lnTo>
                    <a:pt x="1387995" y="112077"/>
                  </a:lnTo>
                  <a:lnTo>
                    <a:pt x="1391653" y="114617"/>
                  </a:lnTo>
                  <a:lnTo>
                    <a:pt x="1398371" y="122237"/>
                  </a:lnTo>
                  <a:lnTo>
                    <a:pt x="1396873" y="117157"/>
                  </a:lnTo>
                  <a:lnTo>
                    <a:pt x="1397889" y="108267"/>
                  </a:lnTo>
                  <a:lnTo>
                    <a:pt x="1400822" y="99377"/>
                  </a:lnTo>
                  <a:lnTo>
                    <a:pt x="1405039" y="95567"/>
                  </a:lnTo>
                  <a:lnTo>
                    <a:pt x="1404683" y="101917"/>
                  </a:lnTo>
                  <a:lnTo>
                    <a:pt x="1404607" y="110807"/>
                  </a:lnTo>
                  <a:lnTo>
                    <a:pt x="1404391" y="117157"/>
                  </a:lnTo>
                  <a:lnTo>
                    <a:pt x="1403286" y="122237"/>
                  </a:lnTo>
                  <a:lnTo>
                    <a:pt x="1418805" y="99377"/>
                  </a:lnTo>
                  <a:lnTo>
                    <a:pt x="1417116" y="103187"/>
                  </a:lnTo>
                  <a:lnTo>
                    <a:pt x="1417447" y="110807"/>
                  </a:lnTo>
                  <a:lnTo>
                    <a:pt x="1419148" y="118427"/>
                  </a:lnTo>
                  <a:lnTo>
                    <a:pt x="1420139" y="121018"/>
                  </a:lnTo>
                  <a:lnTo>
                    <a:pt x="1435011" y="126047"/>
                  </a:lnTo>
                  <a:lnTo>
                    <a:pt x="1439151" y="123507"/>
                  </a:lnTo>
                  <a:lnTo>
                    <a:pt x="1432572" y="118427"/>
                  </a:lnTo>
                  <a:lnTo>
                    <a:pt x="1442948" y="114617"/>
                  </a:lnTo>
                  <a:lnTo>
                    <a:pt x="1449971" y="103187"/>
                  </a:lnTo>
                  <a:lnTo>
                    <a:pt x="1452067" y="99377"/>
                  </a:lnTo>
                  <a:lnTo>
                    <a:pt x="1454175" y="95567"/>
                  </a:lnTo>
                  <a:lnTo>
                    <a:pt x="1456969" y="90487"/>
                  </a:lnTo>
                  <a:lnTo>
                    <a:pt x="1467269" y="86677"/>
                  </a:lnTo>
                  <a:lnTo>
                    <a:pt x="1465707" y="93027"/>
                  </a:lnTo>
                  <a:lnTo>
                    <a:pt x="1464983" y="103187"/>
                  </a:lnTo>
                  <a:lnTo>
                    <a:pt x="1466316" y="113347"/>
                  </a:lnTo>
                  <a:lnTo>
                    <a:pt x="1470901" y="118427"/>
                  </a:lnTo>
                  <a:lnTo>
                    <a:pt x="1475663" y="104457"/>
                  </a:lnTo>
                  <a:lnTo>
                    <a:pt x="1482369" y="86677"/>
                  </a:lnTo>
                  <a:lnTo>
                    <a:pt x="1483321" y="84137"/>
                  </a:lnTo>
                  <a:lnTo>
                    <a:pt x="1493113" y="65087"/>
                  </a:lnTo>
                  <a:lnTo>
                    <a:pt x="1496148" y="61277"/>
                  </a:lnTo>
                  <a:lnTo>
                    <a:pt x="1498168" y="58737"/>
                  </a:lnTo>
                  <a:lnTo>
                    <a:pt x="1504238" y="51117"/>
                  </a:lnTo>
                  <a:lnTo>
                    <a:pt x="1507172" y="58737"/>
                  </a:lnTo>
                  <a:lnTo>
                    <a:pt x="1518983" y="51117"/>
                  </a:lnTo>
                  <a:lnTo>
                    <a:pt x="1511338" y="67627"/>
                  </a:lnTo>
                  <a:lnTo>
                    <a:pt x="1500835" y="87947"/>
                  </a:lnTo>
                  <a:lnTo>
                    <a:pt x="1489595" y="106997"/>
                  </a:lnTo>
                  <a:lnTo>
                    <a:pt x="1479753" y="122237"/>
                  </a:lnTo>
                  <a:lnTo>
                    <a:pt x="1486306" y="127317"/>
                  </a:lnTo>
                  <a:lnTo>
                    <a:pt x="1481582" y="129857"/>
                  </a:lnTo>
                  <a:lnTo>
                    <a:pt x="1491399" y="129857"/>
                  </a:lnTo>
                  <a:lnTo>
                    <a:pt x="1494866" y="136207"/>
                  </a:lnTo>
                  <a:lnTo>
                    <a:pt x="1486052" y="138747"/>
                  </a:lnTo>
                  <a:lnTo>
                    <a:pt x="1483156" y="140017"/>
                  </a:lnTo>
                  <a:lnTo>
                    <a:pt x="1506016" y="143827"/>
                  </a:lnTo>
                  <a:lnTo>
                    <a:pt x="1508302" y="134937"/>
                  </a:lnTo>
                  <a:lnTo>
                    <a:pt x="1511300" y="132397"/>
                  </a:lnTo>
                  <a:lnTo>
                    <a:pt x="1520266" y="124777"/>
                  </a:lnTo>
                  <a:lnTo>
                    <a:pt x="1522628" y="118427"/>
                  </a:lnTo>
                  <a:lnTo>
                    <a:pt x="1497799" y="132397"/>
                  </a:lnTo>
                  <a:lnTo>
                    <a:pt x="1499870" y="120967"/>
                  </a:lnTo>
                  <a:lnTo>
                    <a:pt x="1506626" y="108267"/>
                  </a:lnTo>
                  <a:lnTo>
                    <a:pt x="1516608" y="98107"/>
                  </a:lnTo>
                  <a:lnTo>
                    <a:pt x="1528356" y="95567"/>
                  </a:lnTo>
                  <a:lnTo>
                    <a:pt x="1529613" y="101917"/>
                  </a:lnTo>
                  <a:lnTo>
                    <a:pt x="1528406" y="110807"/>
                  </a:lnTo>
                  <a:lnTo>
                    <a:pt x="1526476" y="118427"/>
                  </a:lnTo>
                  <a:lnTo>
                    <a:pt x="1525612" y="124777"/>
                  </a:lnTo>
                  <a:lnTo>
                    <a:pt x="1527708" y="119697"/>
                  </a:lnTo>
                  <a:lnTo>
                    <a:pt x="1540992" y="115887"/>
                  </a:lnTo>
                  <a:lnTo>
                    <a:pt x="1542478" y="118427"/>
                  </a:lnTo>
                  <a:lnTo>
                    <a:pt x="1535607" y="126047"/>
                  </a:lnTo>
                  <a:lnTo>
                    <a:pt x="1541881" y="126047"/>
                  </a:lnTo>
                  <a:lnTo>
                    <a:pt x="1547698" y="120967"/>
                  </a:lnTo>
                  <a:lnTo>
                    <a:pt x="1553857" y="117157"/>
                  </a:lnTo>
                  <a:lnTo>
                    <a:pt x="1561160" y="120967"/>
                  </a:lnTo>
                  <a:lnTo>
                    <a:pt x="1564500" y="124777"/>
                  </a:lnTo>
                  <a:lnTo>
                    <a:pt x="1568234" y="129857"/>
                  </a:lnTo>
                  <a:lnTo>
                    <a:pt x="1571383" y="133667"/>
                  </a:lnTo>
                  <a:lnTo>
                    <a:pt x="1572971" y="131127"/>
                  </a:lnTo>
                  <a:lnTo>
                    <a:pt x="1570113" y="117157"/>
                  </a:lnTo>
                  <a:lnTo>
                    <a:pt x="1569847" y="115887"/>
                  </a:lnTo>
                  <a:lnTo>
                    <a:pt x="1569326" y="113347"/>
                  </a:lnTo>
                  <a:lnTo>
                    <a:pt x="1567942" y="95567"/>
                  </a:lnTo>
                  <a:lnTo>
                    <a:pt x="1567649" y="91757"/>
                  </a:lnTo>
                  <a:lnTo>
                    <a:pt x="1567688" y="68897"/>
                  </a:lnTo>
                  <a:lnTo>
                    <a:pt x="1569758" y="53657"/>
                  </a:lnTo>
                  <a:lnTo>
                    <a:pt x="1573441" y="56197"/>
                  </a:lnTo>
                  <a:lnTo>
                    <a:pt x="1580603" y="62547"/>
                  </a:lnTo>
                  <a:lnTo>
                    <a:pt x="1588312" y="70167"/>
                  </a:lnTo>
                  <a:lnTo>
                    <a:pt x="1593672" y="76517"/>
                  </a:lnTo>
                  <a:lnTo>
                    <a:pt x="1594904" y="86677"/>
                  </a:lnTo>
                  <a:lnTo>
                    <a:pt x="1592008" y="98107"/>
                  </a:lnTo>
                  <a:lnTo>
                    <a:pt x="1589024" y="108000"/>
                  </a:lnTo>
                  <a:lnTo>
                    <a:pt x="1589049" y="109537"/>
                  </a:lnTo>
                  <a:lnTo>
                    <a:pt x="1589646" y="117030"/>
                  </a:lnTo>
                  <a:lnTo>
                    <a:pt x="1589532" y="119265"/>
                  </a:lnTo>
                  <a:lnTo>
                    <a:pt x="1590675" y="121361"/>
                  </a:lnTo>
                  <a:lnTo>
                    <a:pt x="1594561" y="122008"/>
                  </a:lnTo>
                  <a:lnTo>
                    <a:pt x="1592021" y="120548"/>
                  </a:lnTo>
                  <a:lnTo>
                    <a:pt x="1590598" y="118732"/>
                  </a:lnTo>
                  <a:lnTo>
                    <a:pt x="1589671" y="116852"/>
                  </a:lnTo>
                  <a:lnTo>
                    <a:pt x="1589887" y="113347"/>
                  </a:lnTo>
                  <a:lnTo>
                    <a:pt x="1593291" y="108267"/>
                  </a:lnTo>
                  <a:lnTo>
                    <a:pt x="1594713" y="106997"/>
                  </a:lnTo>
                  <a:lnTo>
                    <a:pt x="1598637" y="110807"/>
                  </a:lnTo>
                  <a:lnTo>
                    <a:pt x="1593075" y="119697"/>
                  </a:lnTo>
                  <a:lnTo>
                    <a:pt x="1601609" y="117157"/>
                  </a:lnTo>
                  <a:lnTo>
                    <a:pt x="1604721" y="112077"/>
                  </a:lnTo>
                  <a:lnTo>
                    <a:pt x="1609166" y="110807"/>
                  </a:lnTo>
                  <a:lnTo>
                    <a:pt x="1610855" y="110807"/>
                  </a:lnTo>
                  <a:lnTo>
                    <a:pt x="1606956" y="106997"/>
                  </a:lnTo>
                  <a:lnTo>
                    <a:pt x="1605661" y="105727"/>
                  </a:lnTo>
                  <a:lnTo>
                    <a:pt x="1614004" y="101917"/>
                  </a:lnTo>
                  <a:lnTo>
                    <a:pt x="1614525" y="108267"/>
                  </a:lnTo>
                  <a:lnTo>
                    <a:pt x="1624342" y="108267"/>
                  </a:lnTo>
                  <a:lnTo>
                    <a:pt x="1641500" y="72707"/>
                  </a:lnTo>
                  <a:lnTo>
                    <a:pt x="1641017" y="76517"/>
                  </a:lnTo>
                  <a:lnTo>
                    <a:pt x="1642897" y="80327"/>
                  </a:lnTo>
                  <a:lnTo>
                    <a:pt x="1643532" y="82130"/>
                  </a:lnTo>
                  <a:lnTo>
                    <a:pt x="1643608" y="82359"/>
                  </a:lnTo>
                  <a:lnTo>
                    <a:pt x="1643799" y="82867"/>
                  </a:lnTo>
                  <a:lnTo>
                    <a:pt x="1643938" y="82892"/>
                  </a:lnTo>
                  <a:lnTo>
                    <a:pt x="1644573" y="83908"/>
                  </a:lnTo>
                  <a:lnTo>
                    <a:pt x="1644383" y="83566"/>
                  </a:lnTo>
                  <a:lnTo>
                    <a:pt x="1644103" y="82905"/>
                  </a:lnTo>
                  <a:lnTo>
                    <a:pt x="1655381" y="84137"/>
                  </a:lnTo>
                  <a:lnTo>
                    <a:pt x="1675130" y="89217"/>
                  </a:lnTo>
                  <a:lnTo>
                    <a:pt x="1686064" y="90487"/>
                  </a:lnTo>
                  <a:lnTo>
                    <a:pt x="1687537" y="94297"/>
                  </a:lnTo>
                  <a:lnTo>
                    <a:pt x="1694383" y="97675"/>
                  </a:lnTo>
                  <a:lnTo>
                    <a:pt x="1696250" y="86677"/>
                  </a:lnTo>
                  <a:lnTo>
                    <a:pt x="1702257" y="73977"/>
                  </a:lnTo>
                  <a:lnTo>
                    <a:pt x="1703273" y="72707"/>
                  </a:lnTo>
                  <a:lnTo>
                    <a:pt x="1711413" y="62547"/>
                  </a:lnTo>
                  <a:lnTo>
                    <a:pt x="1722970" y="54927"/>
                  </a:lnTo>
                  <a:lnTo>
                    <a:pt x="1729498" y="54927"/>
                  </a:lnTo>
                  <a:lnTo>
                    <a:pt x="1731098" y="58737"/>
                  </a:lnTo>
                  <a:lnTo>
                    <a:pt x="1730654" y="63817"/>
                  </a:lnTo>
                  <a:lnTo>
                    <a:pt x="1731010" y="63817"/>
                  </a:lnTo>
                  <a:lnTo>
                    <a:pt x="1745157" y="61277"/>
                  </a:lnTo>
                  <a:lnTo>
                    <a:pt x="1750402" y="54927"/>
                  </a:lnTo>
                  <a:lnTo>
                    <a:pt x="1751457" y="53657"/>
                  </a:lnTo>
                  <a:lnTo>
                    <a:pt x="1753552" y="51117"/>
                  </a:lnTo>
                  <a:lnTo>
                    <a:pt x="1758619" y="46037"/>
                  </a:lnTo>
                  <a:lnTo>
                    <a:pt x="1761147" y="43497"/>
                  </a:lnTo>
                  <a:lnTo>
                    <a:pt x="1772920" y="46037"/>
                  </a:lnTo>
                  <a:lnTo>
                    <a:pt x="1776463" y="54927"/>
                  </a:lnTo>
                  <a:lnTo>
                    <a:pt x="1776399" y="62547"/>
                  </a:lnTo>
                  <a:lnTo>
                    <a:pt x="1775155" y="70167"/>
                  </a:lnTo>
                  <a:lnTo>
                    <a:pt x="1775104" y="76517"/>
                  </a:lnTo>
                  <a:lnTo>
                    <a:pt x="1767840" y="77787"/>
                  </a:lnTo>
                  <a:lnTo>
                    <a:pt x="1761845" y="75247"/>
                  </a:lnTo>
                  <a:lnTo>
                    <a:pt x="1756511" y="71437"/>
                  </a:lnTo>
                  <a:lnTo>
                    <a:pt x="1751203" y="70167"/>
                  </a:lnTo>
                  <a:lnTo>
                    <a:pt x="1760220" y="75247"/>
                  </a:lnTo>
                  <a:lnTo>
                    <a:pt x="1756778" y="79057"/>
                  </a:lnTo>
                  <a:lnTo>
                    <a:pt x="1750923" y="81114"/>
                  </a:lnTo>
                  <a:lnTo>
                    <a:pt x="1755419" y="82867"/>
                  </a:lnTo>
                  <a:lnTo>
                    <a:pt x="1790217" y="85407"/>
                  </a:lnTo>
                  <a:lnTo>
                    <a:pt x="1806930" y="89217"/>
                  </a:lnTo>
                  <a:lnTo>
                    <a:pt x="1810346" y="86677"/>
                  </a:lnTo>
                  <a:lnTo>
                    <a:pt x="1816239" y="81597"/>
                  </a:lnTo>
                  <a:lnTo>
                    <a:pt x="1814372" y="79057"/>
                  </a:lnTo>
                  <a:lnTo>
                    <a:pt x="1813445" y="77787"/>
                  </a:lnTo>
                  <a:lnTo>
                    <a:pt x="1807362" y="79057"/>
                  </a:lnTo>
                  <a:lnTo>
                    <a:pt x="1807235" y="77787"/>
                  </a:lnTo>
                  <a:lnTo>
                    <a:pt x="1806676" y="72707"/>
                  </a:lnTo>
                  <a:lnTo>
                    <a:pt x="1810029" y="68897"/>
                  </a:lnTo>
                  <a:lnTo>
                    <a:pt x="1812988" y="65087"/>
                  </a:lnTo>
                  <a:lnTo>
                    <a:pt x="1811121" y="62547"/>
                  </a:lnTo>
                  <a:lnTo>
                    <a:pt x="1817433" y="57467"/>
                  </a:lnTo>
                  <a:lnTo>
                    <a:pt x="1824253" y="52387"/>
                  </a:lnTo>
                  <a:lnTo>
                    <a:pt x="1831695" y="49847"/>
                  </a:lnTo>
                  <a:lnTo>
                    <a:pt x="1839887" y="51117"/>
                  </a:lnTo>
                  <a:lnTo>
                    <a:pt x="1841360" y="59766"/>
                  </a:lnTo>
                  <a:lnTo>
                    <a:pt x="1834540" y="56197"/>
                  </a:lnTo>
                  <a:lnTo>
                    <a:pt x="1831314" y="60007"/>
                  </a:lnTo>
                  <a:lnTo>
                    <a:pt x="1836166" y="60007"/>
                  </a:lnTo>
                  <a:lnTo>
                    <a:pt x="1842566" y="65087"/>
                  </a:lnTo>
                  <a:lnTo>
                    <a:pt x="1849056" y="66357"/>
                  </a:lnTo>
                  <a:lnTo>
                    <a:pt x="1851609" y="63817"/>
                  </a:lnTo>
                  <a:lnTo>
                    <a:pt x="1854161" y="61277"/>
                  </a:lnTo>
                  <a:lnTo>
                    <a:pt x="1846122" y="52387"/>
                  </a:lnTo>
                  <a:lnTo>
                    <a:pt x="1852599" y="46037"/>
                  </a:lnTo>
                  <a:lnTo>
                    <a:pt x="1858213" y="40957"/>
                  </a:lnTo>
                  <a:lnTo>
                    <a:pt x="1859610" y="39687"/>
                  </a:lnTo>
                  <a:lnTo>
                    <a:pt x="1867014" y="35877"/>
                  </a:lnTo>
                  <a:lnTo>
                    <a:pt x="1874596" y="35877"/>
                  </a:lnTo>
                  <a:close/>
                </a:path>
                <a:path w="2155825" h="161925" extrusionOk="0">
                  <a:moveTo>
                    <a:pt x="1876755" y="51523"/>
                  </a:moveTo>
                  <a:lnTo>
                    <a:pt x="1874037" y="55295"/>
                  </a:lnTo>
                  <a:lnTo>
                    <a:pt x="1870989" y="56502"/>
                  </a:lnTo>
                  <a:lnTo>
                    <a:pt x="1872691" y="56108"/>
                  </a:lnTo>
                  <a:lnTo>
                    <a:pt x="1874443" y="55892"/>
                  </a:lnTo>
                  <a:lnTo>
                    <a:pt x="1876107" y="56286"/>
                  </a:lnTo>
                  <a:lnTo>
                    <a:pt x="1876755" y="51523"/>
                  </a:lnTo>
                  <a:close/>
                </a:path>
                <a:path w="2155825" h="161925" extrusionOk="0">
                  <a:moveTo>
                    <a:pt x="1883359" y="19431"/>
                  </a:moveTo>
                  <a:lnTo>
                    <a:pt x="1878812" y="24434"/>
                  </a:lnTo>
                  <a:lnTo>
                    <a:pt x="1882711" y="27711"/>
                  </a:lnTo>
                  <a:lnTo>
                    <a:pt x="1883359" y="19431"/>
                  </a:lnTo>
                  <a:close/>
                </a:path>
                <a:path w="2155825" h="161925" extrusionOk="0">
                  <a:moveTo>
                    <a:pt x="1901685" y="17030"/>
                  </a:moveTo>
                  <a:lnTo>
                    <a:pt x="1894039" y="30505"/>
                  </a:lnTo>
                  <a:lnTo>
                    <a:pt x="1899920" y="26568"/>
                  </a:lnTo>
                  <a:lnTo>
                    <a:pt x="1901685" y="17030"/>
                  </a:lnTo>
                  <a:close/>
                </a:path>
                <a:path w="2155825" h="161925" extrusionOk="0">
                  <a:moveTo>
                    <a:pt x="1902294" y="31127"/>
                  </a:moveTo>
                  <a:lnTo>
                    <a:pt x="1901431" y="31064"/>
                  </a:lnTo>
                  <a:lnTo>
                    <a:pt x="1901672" y="31546"/>
                  </a:lnTo>
                  <a:lnTo>
                    <a:pt x="1901888" y="32169"/>
                  </a:lnTo>
                  <a:lnTo>
                    <a:pt x="1902129" y="32677"/>
                  </a:lnTo>
                  <a:lnTo>
                    <a:pt x="1902193" y="32169"/>
                  </a:lnTo>
                  <a:lnTo>
                    <a:pt x="1902218" y="31673"/>
                  </a:lnTo>
                  <a:lnTo>
                    <a:pt x="1902294" y="31127"/>
                  </a:lnTo>
                  <a:close/>
                </a:path>
                <a:path w="2155825" h="161925" extrusionOk="0">
                  <a:moveTo>
                    <a:pt x="1909965" y="73342"/>
                  </a:moveTo>
                  <a:lnTo>
                    <a:pt x="1909775" y="60452"/>
                  </a:lnTo>
                  <a:lnTo>
                    <a:pt x="1906803" y="45859"/>
                  </a:lnTo>
                  <a:lnTo>
                    <a:pt x="1902129" y="32689"/>
                  </a:lnTo>
                  <a:lnTo>
                    <a:pt x="1901888" y="36296"/>
                  </a:lnTo>
                  <a:lnTo>
                    <a:pt x="1901888" y="39649"/>
                  </a:lnTo>
                  <a:lnTo>
                    <a:pt x="1893735" y="44551"/>
                  </a:lnTo>
                  <a:lnTo>
                    <a:pt x="1897659" y="48221"/>
                  </a:lnTo>
                  <a:lnTo>
                    <a:pt x="1902993" y="52476"/>
                  </a:lnTo>
                  <a:lnTo>
                    <a:pt x="1906485" y="57289"/>
                  </a:lnTo>
                  <a:lnTo>
                    <a:pt x="1904949" y="62636"/>
                  </a:lnTo>
                  <a:lnTo>
                    <a:pt x="1894154" y="66916"/>
                  </a:lnTo>
                  <a:lnTo>
                    <a:pt x="1896110" y="59715"/>
                  </a:lnTo>
                  <a:lnTo>
                    <a:pt x="1890864" y="55333"/>
                  </a:lnTo>
                  <a:lnTo>
                    <a:pt x="1890623" y="62268"/>
                  </a:lnTo>
                  <a:lnTo>
                    <a:pt x="1885962" y="68618"/>
                  </a:lnTo>
                  <a:lnTo>
                    <a:pt x="1880895" y="75869"/>
                  </a:lnTo>
                  <a:lnTo>
                    <a:pt x="1879473" y="85547"/>
                  </a:lnTo>
                  <a:lnTo>
                    <a:pt x="1888947" y="80213"/>
                  </a:lnTo>
                  <a:lnTo>
                    <a:pt x="1889125" y="82575"/>
                  </a:lnTo>
                  <a:lnTo>
                    <a:pt x="1885683" y="86347"/>
                  </a:lnTo>
                  <a:lnTo>
                    <a:pt x="1888312" y="88506"/>
                  </a:lnTo>
                  <a:lnTo>
                    <a:pt x="1890255" y="82651"/>
                  </a:lnTo>
                  <a:lnTo>
                    <a:pt x="1894535" y="78524"/>
                  </a:lnTo>
                  <a:lnTo>
                    <a:pt x="1900186" y="77622"/>
                  </a:lnTo>
                  <a:lnTo>
                    <a:pt x="1906308" y="81432"/>
                  </a:lnTo>
                  <a:lnTo>
                    <a:pt x="1909965" y="73342"/>
                  </a:lnTo>
                  <a:close/>
                </a:path>
                <a:path w="2155825" h="161925" extrusionOk="0">
                  <a:moveTo>
                    <a:pt x="1921002" y="32499"/>
                  </a:moveTo>
                  <a:lnTo>
                    <a:pt x="1917179" y="31064"/>
                  </a:lnTo>
                  <a:lnTo>
                    <a:pt x="1914448" y="27736"/>
                  </a:lnTo>
                  <a:lnTo>
                    <a:pt x="1909406" y="21247"/>
                  </a:lnTo>
                  <a:lnTo>
                    <a:pt x="1903844" y="25298"/>
                  </a:lnTo>
                  <a:lnTo>
                    <a:pt x="1902675" y="28384"/>
                  </a:lnTo>
                  <a:lnTo>
                    <a:pt x="1902294" y="31127"/>
                  </a:lnTo>
                  <a:lnTo>
                    <a:pt x="1918792" y="32296"/>
                  </a:lnTo>
                  <a:lnTo>
                    <a:pt x="1917649" y="33528"/>
                  </a:lnTo>
                  <a:lnTo>
                    <a:pt x="1921002" y="32499"/>
                  </a:lnTo>
                  <a:close/>
                </a:path>
                <a:path w="2155825" h="161925" extrusionOk="0">
                  <a:moveTo>
                    <a:pt x="1923491" y="80314"/>
                  </a:moveTo>
                  <a:lnTo>
                    <a:pt x="1923173" y="75628"/>
                  </a:lnTo>
                  <a:lnTo>
                    <a:pt x="1918258" y="75933"/>
                  </a:lnTo>
                  <a:lnTo>
                    <a:pt x="1914817" y="79717"/>
                  </a:lnTo>
                  <a:lnTo>
                    <a:pt x="1919897" y="81711"/>
                  </a:lnTo>
                  <a:lnTo>
                    <a:pt x="1921052" y="80467"/>
                  </a:lnTo>
                  <a:lnTo>
                    <a:pt x="1922348" y="81572"/>
                  </a:lnTo>
                  <a:lnTo>
                    <a:pt x="1923491" y="80314"/>
                  </a:lnTo>
                  <a:close/>
                </a:path>
                <a:path w="2155825" h="161925" extrusionOk="0">
                  <a:moveTo>
                    <a:pt x="1936534" y="27000"/>
                  </a:moveTo>
                  <a:lnTo>
                    <a:pt x="1934743" y="24168"/>
                  </a:lnTo>
                  <a:lnTo>
                    <a:pt x="1931047" y="19748"/>
                  </a:lnTo>
                  <a:lnTo>
                    <a:pt x="1930400" y="22072"/>
                  </a:lnTo>
                  <a:lnTo>
                    <a:pt x="1932241" y="23964"/>
                  </a:lnTo>
                  <a:lnTo>
                    <a:pt x="1934337" y="25552"/>
                  </a:lnTo>
                  <a:lnTo>
                    <a:pt x="1936534" y="27000"/>
                  </a:lnTo>
                  <a:close/>
                </a:path>
                <a:path w="2155825" h="161925" extrusionOk="0">
                  <a:moveTo>
                    <a:pt x="1944751" y="31127"/>
                  </a:moveTo>
                  <a:lnTo>
                    <a:pt x="1941893" y="30035"/>
                  </a:lnTo>
                  <a:lnTo>
                    <a:pt x="1940775" y="29476"/>
                  </a:lnTo>
                  <a:lnTo>
                    <a:pt x="1939137" y="28663"/>
                  </a:lnTo>
                  <a:lnTo>
                    <a:pt x="1937385" y="27546"/>
                  </a:lnTo>
                  <a:lnTo>
                    <a:pt x="1936546" y="27000"/>
                  </a:lnTo>
                  <a:lnTo>
                    <a:pt x="1936915" y="27559"/>
                  </a:lnTo>
                  <a:lnTo>
                    <a:pt x="1937639" y="28790"/>
                  </a:lnTo>
                  <a:lnTo>
                    <a:pt x="1937880" y="29476"/>
                  </a:lnTo>
                  <a:lnTo>
                    <a:pt x="1937105" y="28841"/>
                  </a:lnTo>
                  <a:lnTo>
                    <a:pt x="1936864" y="28981"/>
                  </a:lnTo>
                  <a:lnTo>
                    <a:pt x="1936686" y="30035"/>
                  </a:lnTo>
                  <a:lnTo>
                    <a:pt x="1936584" y="30556"/>
                  </a:lnTo>
                  <a:lnTo>
                    <a:pt x="1936051" y="32410"/>
                  </a:lnTo>
                  <a:lnTo>
                    <a:pt x="1931454" y="30556"/>
                  </a:lnTo>
                  <a:lnTo>
                    <a:pt x="1935327" y="30086"/>
                  </a:lnTo>
                  <a:lnTo>
                    <a:pt x="1936775" y="29019"/>
                  </a:lnTo>
                  <a:lnTo>
                    <a:pt x="1936826" y="28562"/>
                  </a:lnTo>
                  <a:lnTo>
                    <a:pt x="1936940" y="28143"/>
                  </a:lnTo>
                  <a:lnTo>
                    <a:pt x="1936915" y="27559"/>
                  </a:lnTo>
                  <a:lnTo>
                    <a:pt x="1921002" y="32499"/>
                  </a:lnTo>
                  <a:lnTo>
                    <a:pt x="1924367" y="33769"/>
                  </a:lnTo>
                  <a:lnTo>
                    <a:pt x="1928583" y="33502"/>
                  </a:lnTo>
                  <a:lnTo>
                    <a:pt x="1936051" y="32461"/>
                  </a:lnTo>
                  <a:lnTo>
                    <a:pt x="1933359" y="38442"/>
                  </a:lnTo>
                  <a:lnTo>
                    <a:pt x="1930349" y="43510"/>
                  </a:lnTo>
                  <a:lnTo>
                    <a:pt x="1928761" y="48717"/>
                  </a:lnTo>
                  <a:lnTo>
                    <a:pt x="1930311" y="55105"/>
                  </a:lnTo>
                  <a:lnTo>
                    <a:pt x="1940153" y="54470"/>
                  </a:lnTo>
                  <a:lnTo>
                    <a:pt x="1937207" y="47561"/>
                  </a:lnTo>
                  <a:lnTo>
                    <a:pt x="1942960" y="43726"/>
                  </a:lnTo>
                  <a:lnTo>
                    <a:pt x="1943087" y="43637"/>
                  </a:lnTo>
                  <a:lnTo>
                    <a:pt x="1936927" y="43726"/>
                  </a:lnTo>
                  <a:lnTo>
                    <a:pt x="1937981" y="41325"/>
                  </a:lnTo>
                  <a:lnTo>
                    <a:pt x="1939861" y="37553"/>
                  </a:lnTo>
                  <a:lnTo>
                    <a:pt x="1936178" y="33502"/>
                  </a:lnTo>
                  <a:lnTo>
                    <a:pt x="1938274" y="32461"/>
                  </a:lnTo>
                  <a:lnTo>
                    <a:pt x="1939302" y="31965"/>
                  </a:lnTo>
                  <a:lnTo>
                    <a:pt x="1942109" y="31496"/>
                  </a:lnTo>
                  <a:lnTo>
                    <a:pt x="1944751" y="31127"/>
                  </a:lnTo>
                  <a:close/>
                </a:path>
                <a:path w="2155825" h="161925" extrusionOk="0">
                  <a:moveTo>
                    <a:pt x="1949386" y="11049"/>
                  </a:moveTo>
                  <a:lnTo>
                    <a:pt x="1947062" y="12433"/>
                  </a:lnTo>
                  <a:lnTo>
                    <a:pt x="1944789" y="14478"/>
                  </a:lnTo>
                  <a:lnTo>
                    <a:pt x="1942490" y="17894"/>
                  </a:lnTo>
                  <a:lnTo>
                    <a:pt x="1944662" y="16433"/>
                  </a:lnTo>
                  <a:lnTo>
                    <a:pt x="1946922" y="13817"/>
                  </a:lnTo>
                  <a:lnTo>
                    <a:pt x="1949386" y="11049"/>
                  </a:lnTo>
                  <a:close/>
                </a:path>
                <a:path w="2155825" h="161925" extrusionOk="0">
                  <a:moveTo>
                    <a:pt x="1961667" y="25946"/>
                  </a:moveTo>
                  <a:lnTo>
                    <a:pt x="1956600" y="26276"/>
                  </a:lnTo>
                  <a:lnTo>
                    <a:pt x="1953044" y="30175"/>
                  </a:lnTo>
                  <a:lnTo>
                    <a:pt x="1949145" y="30492"/>
                  </a:lnTo>
                  <a:lnTo>
                    <a:pt x="1944751" y="31115"/>
                  </a:lnTo>
                  <a:lnTo>
                    <a:pt x="1949462" y="32880"/>
                  </a:lnTo>
                  <a:lnTo>
                    <a:pt x="1954339" y="33845"/>
                  </a:lnTo>
                  <a:lnTo>
                    <a:pt x="1958975" y="33794"/>
                  </a:lnTo>
                  <a:lnTo>
                    <a:pt x="1959635" y="30988"/>
                  </a:lnTo>
                  <a:lnTo>
                    <a:pt x="1961667" y="25946"/>
                  </a:lnTo>
                  <a:close/>
                </a:path>
                <a:path w="2155825" h="161925" extrusionOk="0">
                  <a:moveTo>
                    <a:pt x="1967445" y="32270"/>
                  </a:moveTo>
                  <a:lnTo>
                    <a:pt x="1964791" y="33147"/>
                  </a:lnTo>
                  <a:lnTo>
                    <a:pt x="1961984" y="33731"/>
                  </a:lnTo>
                  <a:lnTo>
                    <a:pt x="1958975" y="33794"/>
                  </a:lnTo>
                  <a:lnTo>
                    <a:pt x="1958670" y="35077"/>
                  </a:lnTo>
                  <a:lnTo>
                    <a:pt x="1958619" y="35915"/>
                  </a:lnTo>
                  <a:lnTo>
                    <a:pt x="1959762" y="35471"/>
                  </a:lnTo>
                  <a:lnTo>
                    <a:pt x="1963305" y="37198"/>
                  </a:lnTo>
                  <a:lnTo>
                    <a:pt x="1965426" y="35013"/>
                  </a:lnTo>
                  <a:lnTo>
                    <a:pt x="1967445" y="32270"/>
                  </a:lnTo>
                  <a:close/>
                </a:path>
                <a:path w="2155825" h="161925" extrusionOk="0">
                  <a:moveTo>
                    <a:pt x="1967661" y="7962"/>
                  </a:moveTo>
                  <a:lnTo>
                    <a:pt x="1959952" y="3759"/>
                  </a:lnTo>
                  <a:lnTo>
                    <a:pt x="1963381" y="0"/>
                  </a:lnTo>
                  <a:lnTo>
                    <a:pt x="1958047" y="1092"/>
                  </a:lnTo>
                  <a:lnTo>
                    <a:pt x="1949386" y="11036"/>
                  </a:lnTo>
                  <a:lnTo>
                    <a:pt x="1953742" y="8407"/>
                  </a:lnTo>
                  <a:lnTo>
                    <a:pt x="1958403" y="9080"/>
                  </a:lnTo>
                  <a:lnTo>
                    <a:pt x="1964410" y="14071"/>
                  </a:lnTo>
                  <a:lnTo>
                    <a:pt x="1967661" y="7962"/>
                  </a:lnTo>
                  <a:close/>
                </a:path>
                <a:path w="2155825" h="161925" extrusionOk="0">
                  <a:moveTo>
                    <a:pt x="1972678" y="26390"/>
                  </a:moveTo>
                  <a:lnTo>
                    <a:pt x="1971509" y="24485"/>
                  </a:lnTo>
                  <a:lnTo>
                    <a:pt x="1971662" y="25412"/>
                  </a:lnTo>
                  <a:lnTo>
                    <a:pt x="1972144" y="26784"/>
                  </a:lnTo>
                  <a:lnTo>
                    <a:pt x="1972322" y="26644"/>
                  </a:lnTo>
                  <a:lnTo>
                    <a:pt x="1972475" y="26479"/>
                  </a:lnTo>
                  <a:lnTo>
                    <a:pt x="1972678" y="26390"/>
                  </a:lnTo>
                  <a:close/>
                </a:path>
                <a:path w="2155825" h="161925" extrusionOk="0">
                  <a:moveTo>
                    <a:pt x="1972919" y="64058"/>
                  </a:moveTo>
                  <a:lnTo>
                    <a:pt x="1971294" y="58293"/>
                  </a:lnTo>
                  <a:lnTo>
                    <a:pt x="1972221" y="54686"/>
                  </a:lnTo>
                  <a:lnTo>
                    <a:pt x="1958975" y="59105"/>
                  </a:lnTo>
                  <a:lnTo>
                    <a:pt x="1965718" y="66916"/>
                  </a:lnTo>
                  <a:lnTo>
                    <a:pt x="1965388" y="62217"/>
                  </a:lnTo>
                  <a:lnTo>
                    <a:pt x="1972919" y="64058"/>
                  </a:lnTo>
                  <a:close/>
                </a:path>
                <a:path w="2155825" h="161925" extrusionOk="0">
                  <a:moveTo>
                    <a:pt x="1973338" y="29273"/>
                  </a:moveTo>
                  <a:lnTo>
                    <a:pt x="1972894" y="28625"/>
                  </a:lnTo>
                  <a:lnTo>
                    <a:pt x="1972462" y="27660"/>
                  </a:lnTo>
                  <a:lnTo>
                    <a:pt x="1972144" y="26784"/>
                  </a:lnTo>
                  <a:lnTo>
                    <a:pt x="1970316" y="28079"/>
                  </a:lnTo>
                  <a:lnTo>
                    <a:pt x="1968881" y="30289"/>
                  </a:lnTo>
                  <a:lnTo>
                    <a:pt x="1967445" y="32270"/>
                  </a:lnTo>
                  <a:lnTo>
                    <a:pt x="1969592" y="31546"/>
                  </a:lnTo>
                  <a:lnTo>
                    <a:pt x="1971598" y="30581"/>
                  </a:lnTo>
                  <a:lnTo>
                    <a:pt x="1973338" y="29273"/>
                  </a:lnTo>
                  <a:close/>
                </a:path>
                <a:path w="2155825" h="161925" extrusionOk="0">
                  <a:moveTo>
                    <a:pt x="1974215" y="30264"/>
                  </a:moveTo>
                  <a:lnTo>
                    <a:pt x="1974126" y="28752"/>
                  </a:lnTo>
                  <a:lnTo>
                    <a:pt x="1973884" y="28968"/>
                  </a:lnTo>
                  <a:lnTo>
                    <a:pt x="1973567" y="29057"/>
                  </a:lnTo>
                  <a:lnTo>
                    <a:pt x="1973338" y="29273"/>
                  </a:lnTo>
                  <a:lnTo>
                    <a:pt x="1973821" y="30035"/>
                  </a:lnTo>
                  <a:lnTo>
                    <a:pt x="1974215" y="30264"/>
                  </a:lnTo>
                  <a:close/>
                </a:path>
                <a:path w="2155825" h="161925" extrusionOk="0">
                  <a:moveTo>
                    <a:pt x="1988464" y="5422"/>
                  </a:moveTo>
                  <a:lnTo>
                    <a:pt x="1980628" y="16548"/>
                  </a:lnTo>
                  <a:lnTo>
                    <a:pt x="1984070" y="12788"/>
                  </a:lnTo>
                  <a:lnTo>
                    <a:pt x="1988464" y="5422"/>
                  </a:lnTo>
                  <a:close/>
                </a:path>
                <a:path w="2155825" h="161925" extrusionOk="0">
                  <a:moveTo>
                    <a:pt x="1992668" y="29768"/>
                  </a:moveTo>
                  <a:lnTo>
                    <a:pt x="1992566" y="29489"/>
                  </a:lnTo>
                  <a:lnTo>
                    <a:pt x="1989239" y="29286"/>
                  </a:lnTo>
                  <a:lnTo>
                    <a:pt x="1987346" y="29121"/>
                  </a:lnTo>
                  <a:lnTo>
                    <a:pt x="1992668" y="29768"/>
                  </a:lnTo>
                  <a:close/>
                </a:path>
                <a:path w="2155825" h="161925" extrusionOk="0">
                  <a:moveTo>
                    <a:pt x="1995614" y="29616"/>
                  </a:moveTo>
                  <a:lnTo>
                    <a:pt x="1995017" y="27686"/>
                  </a:lnTo>
                  <a:lnTo>
                    <a:pt x="1993861" y="22669"/>
                  </a:lnTo>
                  <a:lnTo>
                    <a:pt x="1989505" y="20535"/>
                  </a:lnTo>
                  <a:lnTo>
                    <a:pt x="1992553" y="29476"/>
                  </a:lnTo>
                  <a:lnTo>
                    <a:pt x="1993480" y="29540"/>
                  </a:lnTo>
                  <a:lnTo>
                    <a:pt x="1994547" y="29565"/>
                  </a:lnTo>
                  <a:lnTo>
                    <a:pt x="1995614" y="29616"/>
                  </a:lnTo>
                  <a:close/>
                </a:path>
                <a:path w="2155825" h="161925" extrusionOk="0">
                  <a:moveTo>
                    <a:pt x="1996389" y="29654"/>
                  </a:moveTo>
                  <a:lnTo>
                    <a:pt x="1996097" y="29629"/>
                  </a:lnTo>
                  <a:lnTo>
                    <a:pt x="1995893" y="29616"/>
                  </a:lnTo>
                  <a:lnTo>
                    <a:pt x="1995614" y="29616"/>
                  </a:lnTo>
                  <a:lnTo>
                    <a:pt x="1995906" y="30518"/>
                  </a:lnTo>
                  <a:lnTo>
                    <a:pt x="1996084" y="30784"/>
                  </a:lnTo>
                  <a:lnTo>
                    <a:pt x="1996389" y="29654"/>
                  </a:lnTo>
                  <a:close/>
                </a:path>
                <a:path w="2155825" h="161925" extrusionOk="0">
                  <a:moveTo>
                    <a:pt x="2000173" y="40843"/>
                  </a:moveTo>
                  <a:lnTo>
                    <a:pt x="1997125" y="40081"/>
                  </a:lnTo>
                  <a:lnTo>
                    <a:pt x="1996135" y="43688"/>
                  </a:lnTo>
                  <a:lnTo>
                    <a:pt x="2000173" y="40843"/>
                  </a:lnTo>
                  <a:close/>
                </a:path>
                <a:path w="2155825" h="161925" extrusionOk="0">
                  <a:moveTo>
                    <a:pt x="2002459" y="54444"/>
                  </a:moveTo>
                  <a:lnTo>
                    <a:pt x="2001532" y="50406"/>
                  </a:lnTo>
                  <a:lnTo>
                    <a:pt x="2000415" y="51650"/>
                  </a:lnTo>
                  <a:lnTo>
                    <a:pt x="2002459" y="54444"/>
                  </a:lnTo>
                  <a:close/>
                </a:path>
                <a:path w="2155825" h="161925" extrusionOk="0">
                  <a:moveTo>
                    <a:pt x="2009025" y="34594"/>
                  </a:moveTo>
                  <a:lnTo>
                    <a:pt x="2000173" y="40843"/>
                  </a:lnTo>
                  <a:lnTo>
                    <a:pt x="2008428" y="42887"/>
                  </a:lnTo>
                  <a:lnTo>
                    <a:pt x="2008251" y="40525"/>
                  </a:lnTo>
                  <a:lnTo>
                    <a:pt x="2006765" y="37071"/>
                  </a:lnTo>
                  <a:lnTo>
                    <a:pt x="2009025" y="34594"/>
                  </a:lnTo>
                  <a:close/>
                </a:path>
                <a:path w="2155825" h="161925" extrusionOk="0">
                  <a:moveTo>
                    <a:pt x="2014067" y="17868"/>
                  </a:moveTo>
                  <a:lnTo>
                    <a:pt x="2013712" y="13182"/>
                  </a:lnTo>
                  <a:lnTo>
                    <a:pt x="2013267" y="16370"/>
                  </a:lnTo>
                  <a:lnTo>
                    <a:pt x="2014067" y="17868"/>
                  </a:lnTo>
                  <a:close/>
                </a:path>
                <a:path w="2155825" h="161925" extrusionOk="0">
                  <a:moveTo>
                    <a:pt x="2015858" y="77736"/>
                  </a:moveTo>
                  <a:lnTo>
                    <a:pt x="2015363" y="76936"/>
                  </a:lnTo>
                  <a:lnTo>
                    <a:pt x="2015375" y="76288"/>
                  </a:lnTo>
                  <a:lnTo>
                    <a:pt x="2015337" y="75641"/>
                  </a:lnTo>
                  <a:lnTo>
                    <a:pt x="2014308" y="76746"/>
                  </a:lnTo>
                  <a:lnTo>
                    <a:pt x="2013927" y="77508"/>
                  </a:lnTo>
                  <a:lnTo>
                    <a:pt x="2015858" y="77736"/>
                  </a:lnTo>
                  <a:close/>
                </a:path>
                <a:path w="2155825" h="161925" extrusionOk="0">
                  <a:moveTo>
                    <a:pt x="2017039" y="29235"/>
                  </a:moveTo>
                  <a:lnTo>
                    <a:pt x="2016594" y="25742"/>
                  </a:lnTo>
                  <a:lnTo>
                    <a:pt x="2008835" y="31191"/>
                  </a:lnTo>
                  <a:lnTo>
                    <a:pt x="2015769" y="31826"/>
                  </a:lnTo>
                  <a:lnTo>
                    <a:pt x="2017039" y="29235"/>
                  </a:lnTo>
                  <a:close/>
                </a:path>
                <a:path w="2155825" h="161925" extrusionOk="0">
                  <a:moveTo>
                    <a:pt x="2021789" y="22085"/>
                  </a:moveTo>
                  <a:lnTo>
                    <a:pt x="2019109" y="19900"/>
                  </a:lnTo>
                  <a:lnTo>
                    <a:pt x="2014080" y="17894"/>
                  </a:lnTo>
                  <a:lnTo>
                    <a:pt x="2016061" y="21666"/>
                  </a:lnTo>
                  <a:lnTo>
                    <a:pt x="2016594" y="25730"/>
                  </a:lnTo>
                  <a:lnTo>
                    <a:pt x="2021789" y="22085"/>
                  </a:lnTo>
                  <a:close/>
                </a:path>
                <a:path w="2155825" h="161925" extrusionOk="0">
                  <a:moveTo>
                    <a:pt x="2023262" y="69164"/>
                  </a:moveTo>
                  <a:lnTo>
                    <a:pt x="2020455" y="67437"/>
                  </a:lnTo>
                  <a:lnTo>
                    <a:pt x="2018157" y="66001"/>
                  </a:lnTo>
                  <a:lnTo>
                    <a:pt x="2016163" y="64770"/>
                  </a:lnTo>
                  <a:lnTo>
                    <a:pt x="2015032" y="66001"/>
                  </a:lnTo>
                  <a:lnTo>
                    <a:pt x="2008632" y="62903"/>
                  </a:lnTo>
                  <a:lnTo>
                    <a:pt x="2002459" y="54444"/>
                  </a:lnTo>
                  <a:lnTo>
                    <a:pt x="2003399" y="58547"/>
                  </a:lnTo>
                  <a:lnTo>
                    <a:pt x="2005050" y="64312"/>
                  </a:lnTo>
                  <a:lnTo>
                    <a:pt x="2009305" y="72288"/>
                  </a:lnTo>
                  <a:lnTo>
                    <a:pt x="2010460" y="71031"/>
                  </a:lnTo>
                  <a:lnTo>
                    <a:pt x="2011438" y="67437"/>
                  </a:lnTo>
                  <a:lnTo>
                    <a:pt x="2015197" y="68351"/>
                  </a:lnTo>
                  <a:lnTo>
                    <a:pt x="2018449" y="71056"/>
                  </a:lnTo>
                  <a:lnTo>
                    <a:pt x="2015172" y="72682"/>
                  </a:lnTo>
                  <a:lnTo>
                    <a:pt x="2015337" y="75641"/>
                  </a:lnTo>
                  <a:lnTo>
                    <a:pt x="2017598" y="73240"/>
                  </a:lnTo>
                  <a:lnTo>
                    <a:pt x="2023262" y="69164"/>
                  </a:lnTo>
                  <a:close/>
                </a:path>
                <a:path w="2155825" h="161925" extrusionOk="0">
                  <a:moveTo>
                    <a:pt x="2029193" y="40335"/>
                  </a:moveTo>
                  <a:lnTo>
                    <a:pt x="2025218" y="44183"/>
                  </a:lnTo>
                  <a:lnTo>
                    <a:pt x="2021611" y="48348"/>
                  </a:lnTo>
                  <a:lnTo>
                    <a:pt x="2020570" y="52997"/>
                  </a:lnTo>
                  <a:lnTo>
                    <a:pt x="2024341" y="58331"/>
                  </a:lnTo>
                  <a:lnTo>
                    <a:pt x="2027605" y="52209"/>
                  </a:lnTo>
                  <a:lnTo>
                    <a:pt x="2022335" y="47853"/>
                  </a:lnTo>
                  <a:lnTo>
                    <a:pt x="2029193" y="40335"/>
                  </a:lnTo>
                  <a:close/>
                </a:path>
                <a:path w="2155825" h="161925" extrusionOk="0">
                  <a:moveTo>
                    <a:pt x="2062149" y="24993"/>
                  </a:moveTo>
                  <a:lnTo>
                    <a:pt x="2054440" y="29629"/>
                  </a:lnTo>
                  <a:lnTo>
                    <a:pt x="2053793" y="28194"/>
                  </a:lnTo>
                  <a:lnTo>
                    <a:pt x="2052840" y="27686"/>
                  </a:lnTo>
                  <a:lnTo>
                    <a:pt x="2050796" y="31826"/>
                  </a:lnTo>
                  <a:lnTo>
                    <a:pt x="2054428" y="29641"/>
                  </a:lnTo>
                  <a:lnTo>
                    <a:pt x="2055444" y="32029"/>
                  </a:lnTo>
                  <a:lnTo>
                    <a:pt x="2055558" y="36893"/>
                  </a:lnTo>
                  <a:lnTo>
                    <a:pt x="2057984" y="27965"/>
                  </a:lnTo>
                  <a:lnTo>
                    <a:pt x="2057349" y="32385"/>
                  </a:lnTo>
                  <a:lnTo>
                    <a:pt x="2058873" y="28130"/>
                  </a:lnTo>
                  <a:lnTo>
                    <a:pt x="2062149" y="24993"/>
                  </a:lnTo>
                  <a:close/>
                </a:path>
                <a:path w="2155825" h="161925" extrusionOk="0">
                  <a:moveTo>
                    <a:pt x="2062289" y="36957"/>
                  </a:moveTo>
                  <a:lnTo>
                    <a:pt x="2047087" y="48590"/>
                  </a:lnTo>
                  <a:lnTo>
                    <a:pt x="2049538" y="48425"/>
                  </a:lnTo>
                  <a:lnTo>
                    <a:pt x="2062289" y="36957"/>
                  </a:lnTo>
                  <a:close/>
                </a:path>
                <a:path w="2155825" h="161925" extrusionOk="0">
                  <a:moveTo>
                    <a:pt x="2064473" y="15722"/>
                  </a:moveTo>
                  <a:lnTo>
                    <a:pt x="2063000" y="12293"/>
                  </a:lnTo>
                  <a:lnTo>
                    <a:pt x="2056765" y="11518"/>
                  </a:lnTo>
                  <a:lnTo>
                    <a:pt x="2059076" y="9004"/>
                  </a:lnTo>
                  <a:lnTo>
                    <a:pt x="2051875" y="11861"/>
                  </a:lnTo>
                  <a:lnTo>
                    <a:pt x="2053361" y="15278"/>
                  </a:lnTo>
                  <a:lnTo>
                    <a:pt x="2057450" y="20916"/>
                  </a:lnTo>
                  <a:lnTo>
                    <a:pt x="2064473" y="15722"/>
                  </a:lnTo>
                  <a:close/>
                </a:path>
                <a:path w="2155825" h="161925" extrusionOk="0">
                  <a:moveTo>
                    <a:pt x="2077580" y="30949"/>
                  </a:moveTo>
                  <a:lnTo>
                    <a:pt x="2074379" y="27736"/>
                  </a:lnTo>
                  <a:lnTo>
                    <a:pt x="2066518" y="27266"/>
                  </a:lnTo>
                  <a:lnTo>
                    <a:pt x="2070455" y="30518"/>
                  </a:lnTo>
                  <a:lnTo>
                    <a:pt x="2075548" y="32562"/>
                  </a:lnTo>
                  <a:lnTo>
                    <a:pt x="2068499" y="37731"/>
                  </a:lnTo>
                  <a:lnTo>
                    <a:pt x="2075751" y="34937"/>
                  </a:lnTo>
                  <a:lnTo>
                    <a:pt x="2077580" y="30949"/>
                  </a:lnTo>
                  <a:close/>
                </a:path>
                <a:path w="2155825" h="161925" extrusionOk="0">
                  <a:moveTo>
                    <a:pt x="2078583" y="23063"/>
                  </a:moveTo>
                  <a:lnTo>
                    <a:pt x="2077847" y="20472"/>
                  </a:lnTo>
                  <a:lnTo>
                    <a:pt x="2071077" y="22250"/>
                  </a:lnTo>
                  <a:lnTo>
                    <a:pt x="2078583" y="23063"/>
                  </a:lnTo>
                  <a:close/>
                </a:path>
                <a:path w="2155825" h="161925" extrusionOk="0">
                  <a:moveTo>
                    <a:pt x="2083206" y="19062"/>
                  </a:moveTo>
                  <a:lnTo>
                    <a:pt x="2082609" y="18427"/>
                  </a:lnTo>
                  <a:lnTo>
                    <a:pt x="2082431" y="18059"/>
                  </a:lnTo>
                  <a:lnTo>
                    <a:pt x="2082139" y="17678"/>
                  </a:lnTo>
                  <a:lnTo>
                    <a:pt x="2081098" y="17678"/>
                  </a:lnTo>
                  <a:lnTo>
                    <a:pt x="2079472" y="17653"/>
                  </a:lnTo>
                  <a:lnTo>
                    <a:pt x="2076919" y="17259"/>
                  </a:lnTo>
                  <a:lnTo>
                    <a:pt x="2077847" y="20472"/>
                  </a:lnTo>
                  <a:lnTo>
                    <a:pt x="2083206" y="19062"/>
                  </a:lnTo>
                  <a:close/>
                </a:path>
                <a:path w="2155825" h="161925" extrusionOk="0">
                  <a:moveTo>
                    <a:pt x="2087397" y="17170"/>
                  </a:moveTo>
                  <a:lnTo>
                    <a:pt x="2078583" y="12712"/>
                  </a:lnTo>
                  <a:lnTo>
                    <a:pt x="2082076" y="17589"/>
                  </a:lnTo>
                  <a:lnTo>
                    <a:pt x="2087397" y="17170"/>
                  </a:lnTo>
                  <a:close/>
                </a:path>
                <a:path w="2155825" h="161925" extrusionOk="0">
                  <a:moveTo>
                    <a:pt x="2108873" y="66890"/>
                  </a:moveTo>
                  <a:lnTo>
                    <a:pt x="2100999" y="60350"/>
                  </a:lnTo>
                  <a:lnTo>
                    <a:pt x="2101316" y="65036"/>
                  </a:lnTo>
                  <a:lnTo>
                    <a:pt x="2106587" y="69418"/>
                  </a:lnTo>
                  <a:lnTo>
                    <a:pt x="2108873" y="66890"/>
                  </a:lnTo>
                  <a:close/>
                </a:path>
                <a:path w="2155825" h="161925" extrusionOk="0">
                  <a:moveTo>
                    <a:pt x="2136825" y="43853"/>
                  </a:moveTo>
                  <a:lnTo>
                    <a:pt x="2128151" y="46139"/>
                  </a:lnTo>
                  <a:lnTo>
                    <a:pt x="2119147" y="48996"/>
                  </a:lnTo>
                  <a:lnTo>
                    <a:pt x="2110765" y="50711"/>
                  </a:lnTo>
                  <a:lnTo>
                    <a:pt x="2103907" y="49568"/>
                  </a:lnTo>
                  <a:lnTo>
                    <a:pt x="2108936" y="55587"/>
                  </a:lnTo>
                  <a:lnTo>
                    <a:pt x="2115997" y="54635"/>
                  </a:lnTo>
                  <a:lnTo>
                    <a:pt x="2123859" y="51879"/>
                  </a:lnTo>
                  <a:lnTo>
                    <a:pt x="2131263" y="52476"/>
                  </a:lnTo>
                  <a:lnTo>
                    <a:pt x="2132761" y="55892"/>
                  </a:lnTo>
                  <a:lnTo>
                    <a:pt x="2136825" y="43853"/>
                  </a:lnTo>
                  <a:close/>
                </a:path>
                <a:path w="2155825" h="161925" extrusionOk="0">
                  <a:moveTo>
                    <a:pt x="2155482" y="46151"/>
                  </a:moveTo>
                  <a:lnTo>
                    <a:pt x="2147506" y="54927"/>
                  </a:lnTo>
                  <a:lnTo>
                    <a:pt x="2154529" y="49733"/>
                  </a:lnTo>
                  <a:lnTo>
                    <a:pt x="2155482" y="46151"/>
                  </a:lnTo>
                  <a:close/>
                </a:path>
              </a:pathLst>
            </a:custGeom>
            <a:solidFill>
              <a:srgbClr val="EF8D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1579422" y="3589635"/>
              <a:ext cx="1763395" cy="135255"/>
            </a:xfrm>
            <a:custGeom>
              <a:avLst/>
              <a:gdLst/>
              <a:ahLst/>
              <a:cxnLst/>
              <a:rect l="l" t="t" r="r" b="b"/>
              <a:pathLst>
                <a:path w="1763395" h="135254" extrusionOk="0">
                  <a:moveTo>
                    <a:pt x="6159" y="20281"/>
                  </a:moveTo>
                  <a:lnTo>
                    <a:pt x="4419" y="6692"/>
                  </a:lnTo>
                  <a:lnTo>
                    <a:pt x="0" y="18973"/>
                  </a:lnTo>
                  <a:lnTo>
                    <a:pt x="4889" y="17208"/>
                  </a:lnTo>
                  <a:lnTo>
                    <a:pt x="6159" y="20281"/>
                  </a:lnTo>
                  <a:close/>
                </a:path>
                <a:path w="1763395" h="135254" extrusionOk="0">
                  <a:moveTo>
                    <a:pt x="20294" y="4457"/>
                  </a:moveTo>
                  <a:lnTo>
                    <a:pt x="12928" y="0"/>
                  </a:lnTo>
                  <a:lnTo>
                    <a:pt x="17678" y="7175"/>
                  </a:lnTo>
                  <a:lnTo>
                    <a:pt x="20294" y="4457"/>
                  </a:lnTo>
                  <a:close/>
                </a:path>
                <a:path w="1763395" h="135254" extrusionOk="0">
                  <a:moveTo>
                    <a:pt x="839393" y="132765"/>
                  </a:moveTo>
                  <a:lnTo>
                    <a:pt x="834415" y="131813"/>
                  </a:lnTo>
                  <a:lnTo>
                    <a:pt x="830808" y="128701"/>
                  </a:lnTo>
                  <a:lnTo>
                    <a:pt x="828776" y="128054"/>
                  </a:lnTo>
                  <a:lnTo>
                    <a:pt x="828509" y="134454"/>
                  </a:lnTo>
                  <a:lnTo>
                    <a:pt x="831938" y="134988"/>
                  </a:lnTo>
                  <a:lnTo>
                    <a:pt x="835939" y="132245"/>
                  </a:lnTo>
                  <a:lnTo>
                    <a:pt x="839393" y="132765"/>
                  </a:lnTo>
                  <a:close/>
                </a:path>
                <a:path w="1763395" h="135254" extrusionOk="0">
                  <a:moveTo>
                    <a:pt x="914031" y="119062"/>
                  </a:moveTo>
                  <a:lnTo>
                    <a:pt x="910805" y="106768"/>
                  </a:lnTo>
                  <a:lnTo>
                    <a:pt x="912304" y="118783"/>
                  </a:lnTo>
                  <a:lnTo>
                    <a:pt x="914031" y="119062"/>
                  </a:lnTo>
                  <a:close/>
                </a:path>
                <a:path w="1763395" h="135254" extrusionOk="0">
                  <a:moveTo>
                    <a:pt x="1012723" y="125679"/>
                  </a:moveTo>
                  <a:lnTo>
                    <a:pt x="1011580" y="122148"/>
                  </a:lnTo>
                  <a:lnTo>
                    <a:pt x="1009853" y="121881"/>
                  </a:lnTo>
                  <a:lnTo>
                    <a:pt x="1006411" y="121323"/>
                  </a:lnTo>
                  <a:lnTo>
                    <a:pt x="1012151" y="128955"/>
                  </a:lnTo>
                  <a:lnTo>
                    <a:pt x="1012723" y="125679"/>
                  </a:lnTo>
                  <a:close/>
                </a:path>
                <a:path w="1763395" h="135254" extrusionOk="0">
                  <a:moveTo>
                    <a:pt x="1472095" y="92748"/>
                  </a:moveTo>
                  <a:lnTo>
                    <a:pt x="1470113" y="94056"/>
                  </a:lnTo>
                  <a:lnTo>
                    <a:pt x="1469161" y="95072"/>
                  </a:lnTo>
                  <a:lnTo>
                    <a:pt x="1468577" y="95961"/>
                  </a:lnTo>
                  <a:lnTo>
                    <a:pt x="1469682" y="95135"/>
                  </a:lnTo>
                  <a:lnTo>
                    <a:pt x="1470850" y="94107"/>
                  </a:lnTo>
                  <a:lnTo>
                    <a:pt x="1472095" y="92748"/>
                  </a:lnTo>
                  <a:close/>
                </a:path>
                <a:path w="1763395" h="135254" extrusionOk="0">
                  <a:moveTo>
                    <a:pt x="1476959" y="100495"/>
                  </a:moveTo>
                  <a:lnTo>
                    <a:pt x="1465821" y="100317"/>
                  </a:lnTo>
                  <a:lnTo>
                    <a:pt x="1468589" y="95961"/>
                  </a:lnTo>
                  <a:lnTo>
                    <a:pt x="1464068" y="98793"/>
                  </a:lnTo>
                  <a:lnTo>
                    <a:pt x="1461109" y="100888"/>
                  </a:lnTo>
                  <a:lnTo>
                    <a:pt x="1460055" y="104597"/>
                  </a:lnTo>
                  <a:lnTo>
                    <a:pt x="1461211" y="112318"/>
                  </a:lnTo>
                  <a:lnTo>
                    <a:pt x="1466621" y="112522"/>
                  </a:lnTo>
                  <a:lnTo>
                    <a:pt x="1468158" y="108445"/>
                  </a:lnTo>
                  <a:lnTo>
                    <a:pt x="1469478" y="104622"/>
                  </a:lnTo>
                  <a:lnTo>
                    <a:pt x="1474279" y="105537"/>
                  </a:lnTo>
                  <a:lnTo>
                    <a:pt x="1476959" y="100495"/>
                  </a:lnTo>
                  <a:close/>
                </a:path>
                <a:path w="1763395" h="135254" extrusionOk="0">
                  <a:moveTo>
                    <a:pt x="1591970" y="61125"/>
                  </a:moveTo>
                  <a:lnTo>
                    <a:pt x="1591627" y="39789"/>
                  </a:lnTo>
                  <a:lnTo>
                    <a:pt x="1589519" y="61290"/>
                  </a:lnTo>
                  <a:lnTo>
                    <a:pt x="1591970" y="61125"/>
                  </a:lnTo>
                  <a:close/>
                </a:path>
                <a:path w="1763395" h="135254" extrusionOk="0">
                  <a:moveTo>
                    <a:pt x="1743976" y="80708"/>
                  </a:moveTo>
                  <a:lnTo>
                    <a:pt x="1735086" y="77736"/>
                  </a:lnTo>
                  <a:lnTo>
                    <a:pt x="1732686" y="80873"/>
                  </a:lnTo>
                  <a:lnTo>
                    <a:pt x="1729257" y="84175"/>
                  </a:lnTo>
                  <a:lnTo>
                    <a:pt x="1728292" y="86639"/>
                  </a:lnTo>
                  <a:lnTo>
                    <a:pt x="1733321" y="87274"/>
                  </a:lnTo>
                  <a:lnTo>
                    <a:pt x="1734299" y="83705"/>
                  </a:lnTo>
                  <a:lnTo>
                    <a:pt x="1743976" y="80708"/>
                  </a:lnTo>
                  <a:close/>
                </a:path>
                <a:path w="1763395" h="135254" extrusionOk="0">
                  <a:moveTo>
                    <a:pt x="1763268" y="74701"/>
                  </a:moveTo>
                  <a:lnTo>
                    <a:pt x="1760651" y="72529"/>
                  </a:lnTo>
                  <a:lnTo>
                    <a:pt x="1760486" y="70180"/>
                  </a:lnTo>
                  <a:lnTo>
                    <a:pt x="1759000" y="66725"/>
                  </a:lnTo>
                  <a:lnTo>
                    <a:pt x="1758708" y="79730"/>
                  </a:lnTo>
                  <a:lnTo>
                    <a:pt x="1763268" y="74701"/>
                  </a:lnTo>
                  <a:close/>
                </a:path>
              </a:pathLst>
            </a:custGeom>
            <a:solidFill>
              <a:srgbClr val="EF8D4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" name="Google Shape;103;p3"/>
          <p:cNvSpPr/>
          <p:nvPr/>
        </p:nvSpPr>
        <p:spPr>
          <a:xfrm>
            <a:off x="1524958" y="6763910"/>
            <a:ext cx="5938520" cy="1281672"/>
          </a:xfrm>
          <a:custGeom>
            <a:avLst/>
            <a:gdLst/>
            <a:ahLst/>
            <a:cxnLst/>
            <a:rect l="l" t="t" r="r" b="b"/>
            <a:pathLst>
              <a:path w="5938520" h="624204" extrusionOk="0">
                <a:moveTo>
                  <a:pt x="5938112" y="0"/>
                </a:moveTo>
                <a:lnTo>
                  <a:pt x="0" y="0"/>
                </a:lnTo>
                <a:lnTo>
                  <a:pt x="0" y="624190"/>
                </a:lnTo>
                <a:lnTo>
                  <a:pt x="5938112" y="624190"/>
                </a:lnTo>
                <a:lnTo>
                  <a:pt x="5938112" y="0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 txBox="1"/>
          <p:nvPr/>
        </p:nvSpPr>
        <p:spPr>
          <a:xfrm>
            <a:off x="1512260" y="8130678"/>
            <a:ext cx="5339390" cy="503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Focus on the workforce</a:t>
            </a:r>
            <a:endParaRPr dirty="0"/>
          </a:p>
        </p:txBody>
      </p:sp>
      <p:sp>
        <p:nvSpPr>
          <p:cNvPr id="105" name="Google Shape;105;p3"/>
          <p:cNvSpPr txBox="1"/>
          <p:nvPr/>
        </p:nvSpPr>
        <p:spPr>
          <a:xfrm>
            <a:off x="1518608" y="5160810"/>
            <a:ext cx="6628441" cy="155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Employee</a:t>
            </a:r>
            <a:endParaRPr sz="100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11209272" y="2071405"/>
            <a:ext cx="6672580" cy="77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5505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5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</a:t>
            </a:r>
            <a:endParaRPr sz="495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7" name="Google Shape;107;p3"/>
          <p:cNvSpPr txBox="1"/>
          <p:nvPr/>
        </p:nvSpPr>
        <p:spPr>
          <a:xfrm>
            <a:off x="11209272" y="6249916"/>
            <a:ext cx="7608570" cy="77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5505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5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Measures</a:t>
            </a:r>
            <a:endParaRPr sz="495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08" name="Google Shape;108;p3"/>
          <p:cNvGrpSpPr/>
          <p:nvPr/>
        </p:nvGrpSpPr>
        <p:grpSpPr>
          <a:xfrm>
            <a:off x="10807972" y="2169798"/>
            <a:ext cx="631031" cy="631594"/>
            <a:chOff x="10807972" y="2169798"/>
            <a:chExt cx="631031" cy="631594"/>
          </a:xfrm>
        </p:grpSpPr>
        <p:sp>
          <p:nvSpPr>
            <p:cNvPr id="109" name="Google Shape;109;p3"/>
            <p:cNvSpPr/>
            <p:nvPr/>
          </p:nvSpPr>
          <p:spPr>
            <a:xfrm>
              <a:off x="10807972" y="2229892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 extrusionOk="0">
                  <a:moveTo>
                    <a:pt x="570935" y="285467"/>
                  </a:moveTo>
                  <a:lnTo>
                    <a:pt x="567199" y="331772"/>
                  </a:lnTo>
                  <a:lnTo>
                    <a:pt x="556382" y="375697"/>
                  </a:lnTo>
                  <a:lnTo>
                    <a:pt x="539072" y="416656"/>
                  </a:lnTo>
                  <a:lnTo>
                    <a:pt x="515856" y="454061"/>
                  </a:lnTo>
                  <a:lnTo>
                    <a:pt x="487324" y="487324"/>
                  </a:lnTo>
                  <a:lnTo>
                    <a:pt x="454061" y="515856"/>
                  </a:lnTo>
                  <a:lnTo>
                    <a:pt x="416656" y="539072"/>
                  </a:lnTo>
                  <a:lnTo>
                    <a:pt x="375697" y="556382"/>
                  </a:lnTo>
                  <a:lnTo>
                    <a:pt x="331772" y="567199"/>
                  </a:lnTo>
                  <a:lnTo>
                    <a:pt x="285467" y="570935"/>
                  </a:lnTo>
                  <a:lnTo>
                    <a:pt x="239165" y="567199"/>
                  </a:lnTo>
                  <a:lnTo>
                    <a:pt x="195241" y="556382"/>
                  </a:lnTo>
                  <a:lnTo>
                    <a:pt x="154283" y="539072"/>
                  </a:lnTo>
                  <a:lnTo>
                    <a:pt x="116878" y="515856"/>
                  </a:lnTo>
                  <a:lnTo>
                    <a:pt x="83615" y="487324"/>
                  </a:lnTo>
                  <a:lnTo>
                    <a:pt x="55081" y="454061"/>
                  </a:lnTo>
                  <a:lnTo>
                    <a:pt x="31865" y="416656"/>
                  </a:lnTo>
                  <a:lnTo>
                    <a:pt x="14554" y="375697"/>
                  </a:lnTo>
                  <a:lnTo>
                    <a:pt x="3736" y="331772"/>
                  </a:lnTo>
                  <a:lnTo>
                    <a:pt x="0" y="285467"/>
                  </a:lnTo>
                  <a:lnTo>
                    <a:pt x="3736" y="239163"/>
                  </a:lnTo>
                  <a:lnTo>
                    <a:pt x="14554" y="195237"/>
                  </a:lnTo>
                  <a:lnTo>
                    <a:pt x="31865" y="154278"/>
                  </a:lnTo>
                  <a:lnTo>
                    <a:pt x="55081" y="116873"/>
                  </a:lnTo>
                  <a:lnTo>
                    <a:pt x="83615" y="83611"/>
                  </a:lnTo>
                  <a:lnTo>
                    <a:pt x="116878" y="55078"/>
                  </a:lnTo>
                  <a:lnTo>
                    <a:pt x="154283" y="31863"/>
                  </a:lnTo>
                  <a:lnTo>
                    <a:pt x="195241" y="14553"/>
                  </a:lnTo>
                  <a:lnTo>
                    <a:pt x="239165" y="3736"/>
                  </a:lnTo>
                  <a:lnTo>
                    <a:pt x="285467" y="0"/>
                  </a:lnTo>
                  <a:lnTo>
                    <a:pt x="331772" y="3736"/>
                  </a:lnTo>
                  <a:lnTo>
                    <a:pt x="375697" y="14553"/>
                  </a:lnTo>
                  <a:lnTo>
                    <a:pt x="416656" y="31863"/>
                  </a:lnTo>
                  <a:lnTo>
                    <a:pt x="454061" y="55078"/>
                  </a:lnTo>
                  <a:lnTo>
                    <a:pt x="487324" y="83611"/>
                  </a:lnTo>
                  <a:lnTo>
                    <a:pt x="515856" y="116873"/>
                  </a:lnTo>
                  <a:lnTo>
                    <a:pt x="539072" y="154278"/>
                  </a:lnTo>
                  <a:lnTo>
                    <a:pt x="556382" y="195237"/>
                  </a:lnTo>
                  <a:lnTo>
                    <a:pt x="567199" y="239163"/>
                  </a:lnTo>
                  <a:lnTo>
                    <a:pt x="570935" y="285467"/>
                  </a:lnTo>
                  <a:close/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10886444" y="2308368"/>
              <a:ext cx="414020" cy="414020"/>
            </a:xfrm>
            <a:custGeom>
              <a:avLst/>
              <a:gdLst/>
              <a:ahLst/>
              <a:cxnLst/>
              <a:rect l="l" t="t" r="r" b="b"/>
              <a:pathLst>
                <a:path w="414020" h="414019" extrusionOk="0">
                  <a:moveTo>
                    <a:pt x="206998" y="413987"/>
                  </a:moveTo>
                  <a:lnTo>
                    <a:pt x="254402" y="408510"/>
                  </a:lnTo>
                  <a:lnTo>
                    <a:pt x="297948" y="392916"/>
                  </a:lnTo>
                  <a:lnTo>
                    <a:pt x="336386" y="368455"/>
                  </a:lnTo>
                  <a:lnTo>
                    <a:pt x="368462" y="336380"/>
                  </a:lnTo>
                  <a:lnTo>
                    <a:pt x="392925" y="297942"/>
                  </a:lnTo>
                  <a:lnTo>
                    <a:pt x="408520" y="254394"/>
                  </a:lnTo>
                  <a:lnTo>
                    <a:pt x="413997" y="206988"/>
                  </a:lnTo>
                  <a:lnTo>
                    <a:pt x="408520" y="159585"/>
                  </a:lnTo>
                  <a:lnTo>
                    <a:pt x="392925" y="116040"/>
                  </a:lnTo>
                  <a:lnTo>
                    <a:pt x="368462" y="77604"/>
                  </a:lnTo>
                  <a:lnTo>
                    <a:pt x="336386" y="45530"/>
                  </a:lnTo>
                  <a:lnTo>
                    <a:pt x="297948" y="21070"/>
                  </a:lnTo>
                  <a:lnTo>
                    <a:pt x="254402" y="5476"/>
                  </a:lnTo>
                  <a:lnTo>
                    <a:pt x="206998" y="0"/>
                  </a:lnTo>
                  <a:lnTo>
                    <a:pt x="159592" y="5476"/>
                  </a:lnTo>
                  <a:lnTo>
                    <a:pt x="116044" y="21070"/>
                  </a:lnTo>
                  <a:lnTo>
                    <a:pt x="77606" y="45530"/>
                  </a:lnTo>
                  <a:lnTo>
                    <a:pt x="45531" y="77604"/>
                  </a:lnTo>
                  <a:lnTo>
                    <a:pt x="21070" y="116040"/>
                  </a:lnTo>
                  <a:lnTo>
                    <a:pt x="5476" y="159585"/>
                  </a:lnTo>
                  <a:lnTo>
                    <a:pt x="0" y="206988"/>
                  </a:lnTo>
                  <a:lnTo>
                    <a:pt x="5476" y="254394"/>
                  </a:lnTo>
                  <a:lnTo>
                    <a:pt x="21070" y="297942"/>
                  </a:lnTo>
                  <a:lnTo>
                    <a:pt x="45531" y="336380"/>
                  </a:lnTo>
                  <a:lnTo>
                    <a:pt x="77606" y="368455"/>
                  </a:lnTo>
                  <a:lnTo>
                    <a:pt x="116044" y="392916"/>
                  </a:lnTo>
                  <a:lnTo>
                    <a:pt x="159592" y="408510"/>
                  </a:lnTo>
                  <a:lnTo>
                    <a:pt x="206998" y="413987"/>
                  </a:lnTo>
                  <a:close/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0964913" y="2386836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 extrusionOk="0">
                  <a:moveTo>
                    <a:pt x="128530" y="257049"/>
                  </a:moveTo>
                  <a:lnTo>
                    <a:pt x="78550" y="246934"/>
                  </a:lnTo>
                  <a:lnTo>
                    <a:pt x="37689" y="219363"/>
                  </a:lnTo>
                  <a:lnTo>
                    <a:pt x="10117" y="178503"/>
                  </a:lnTo>
                  <a:lnTo>
                    <a:pt x="0" y="128519"/>
                  </a:lnTo>
                  <a:lnTo>
                    <a:pt x="10117" y="78541"/>
                  </a:lnTo>
                  <a:lnTo>
                    <a:pt x="37689" y="37684"/>
                  </a:lnTo>
                  <a:lnTo>
                    <a:pt x="78550" y="10115"/>
                  </a:lnTo>
                  <a:lnTo>
                    <a:pt x="128530" y="0"/>
                  </a:lnTo>
                  <a:lnTo>
                    <a:pt x="178509" y="10115"/>
                  </a:lnTo>
                  <a:lnTo>
                    <a:pt x="219370" y="37684"/>
                  </a:lnTo>
                  <a:lnTo>
                    <a:pt x="246943" y="78541"/>
                  </a:lnTo>
                  <a:lnTo>
                    <a:pt x="257060" y="128519"/>
                  </a:lnTo>
                  <a:lnTo>
                    <a:pt x="246943" y="178503"/>
                  </a:lnTo>
                  <a:lnTo>
                    <a:pt x="219370" y="219363"/>
                  </a:lnTo>
                  <a:lnTo>
                    <a:pt x="178509" y="246934"/>
                  </a:lnTo>
                  <a:lnTo>
                    <a:pt x="128530" y="257049"/>
                  </a:lnTo>
                  <a:close/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2" name="Google Shape;112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032910" y="2454835"/>
              <a:ext cx="121064" cy="1210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" name="Google Shape;113;p3"/>
            <p:cNvSpPr/>
            <p:nvPr/>
          </p:nvSpPr>
          <p:spPr>
            <a:xfrm>
              <a:off x="11093443" y="2203411"/>
              <a:ext cx="312420" cy="312420"/>
            </a:xfrm>
            <a:custGeom>
              <a:avLst/>
              <a:gdLst/>
              <a:ahLst/>
              <a:cxnLst/>
              <a:rect l="l" t="t" r="r" b="b"/>
              <a:pathLst>
                <a:path w="312420" h="312419" extrusionOk="0">
                  <a:moveTo>
                    <a:pt x="0" y="311948"/>
                  </a:moveTo>
                  <a:lnTo>
                    <a:pt x="311948" y="0"/>
                  </a:lnTo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4" name="Google Shape;114;p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280892" y="2169798"/>
              <a:ext cx="158111" cy="1581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5" name="Google Shape;115;p3"/>
          <p:cNvGrpSpPr/>
          <p:nvPr/>
        </p:nvGrpSpPr>
        <p:grpSpPr>
          <a:xfrm>
            <a:off x="10715976" y="6444486"/>
            <a:ext cx="755508" cy="571078"/>
            <a:chOff x="10715976" y="6444486"/>
            <a:chExt cx="755508" cy="571078"/>
          </a:xfrm>
        </p:grpSpPr>
        <p:sp>
          <p:nvSpPr>
            <p:cNvPr id="116" name="Google Shape;116;p3"/>
            <p:cNvSpPr/>
            <p:nvPr/>
          </p:nvSpPr>
          <p:spPr>
            <a:xfrm>
              <a:off x="11237032" y="6576537"/>
              <a:ext cx="234315" cy="318135"/>
            </a:xfrm>
            <a:custGeom>
              <a:avLst/>
              <a:gdLst/>
              <a:ahLst/>
              <a:cxnLst/>
              <a:rect l="l" t="t" r="r" b="b"/>
              <a:pathLst>
                <a:path w="234315" h="318134" extrusionOk="0">
                  <a:moveTo>
                    <a:pt x="143220" y="0"/>
                  </a:moveTo>
                  <a:lnTo>
                    <a:pt x="174352" y="41867"/>
                  </a:lnTo>
                  <a:lnTo>
                    <a:pt x="199545" y="87908"/>
                  </a:lnTo>
                  <a:lnTo>
                    <a:pt x="218237" y="137556"/>
                  </a:lnTo>
                  <a:lnTo>
                    <a:pt x="229866" y="190244"/>
                  </a:lnTo>
                  <a:lnTo>
                    <a:pt x="233867" y="245406"/>
                  </a:lnTo>
                  <a:lnTo>
                    <a:pt x="233867" y="309791"/>
                  </a:lnTo>
                  <a:lnTo>
                    <a:pt x="233867" y="314210"/>
                  </a:lnTo>
                  <a:lnTo>
                    <a:pt x="230286" y="317801"/>
                  </a:lnTo>
                  <a:lnTo>
                    <a:pt x="225867" y="317801"/>
                  </a:lnTo>
                  <a:lnTo>
                    <a:pt x="0" y="317801"/>
                  </a:lnTo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10715976" y="6444494"/>
              <a:ext cx="627380" cy="450215"/>
            </a:xfrm>
            <a:custGeom>
              <a:avLst/>
              <a:gdLst/>
              <a:ahLst/>
              <a:cxnLst/>
              <a:rect l="l" t="t" r="r" b="b"/>
              <a:pathLst>
                <a:path w="627379" h="450215" extrusionOk="0">
                  <a:moveTo>
                    <a:pt x="233877" y="449839"/>
                  </a:moveTo>
                  <a:lnTo>
                    <a:pt x="8010" y="449839"/>
                  </a:lnTo>
                  <a:lnTo>
                    <a:pt x="3591" y="449839"/>
                  </a:lnTo>
                  <a:lnTo>
                    <a:pt x="0" y="446258"/>
                  </a:lnTo>
                  <a:lnTo>
                    <a:pt x="0" y="441839"/>
                  </a:lnTo>
                  <a:lnTo>
                    <a:pt x="0" y="380375"/>
                  </a:lnTo>
                  <a:lnTo>
                    <a:pt x="2966" y="332985"/>
                  </a:lnTo>
                  <a:lnTo>
                    <a:pt x="11624" y="287235"/>
                  </a:lnTo>
                  <a:lnTo>
                    <a:pt x="25610" y="243503"/>
                  </a:lnTo>
                  <a:lnTo>
                    <a:pt x="44564" y="202165"/>
                  </a:lnTo>
                  <a:lnTo>
                    <a:pt x="68122" y="163598"/>
                  </a:lnTo>
                  <a:lnTo>
                    <a:pt x="95922" y="128178"/>
                  </a:lnTo>
                  <a:lnTo>
                    <a:pt x="127602" y="96282"/>
                  </a:lnTo>
                  <a:lnTo>
                    <a:pt x="162800" y="68286"/>
                  </a:lnTo>
                  <a:lnTo>
                    <a:pt x="201154" y="44568"/>
                  </a:lnTo>
                  <a:lnTo>
                    <a:pt x="242301" y="25504"/>
                  </a:lnTo>
                  <a:lnTo>
                    <a:pt x="285878" y="11470"/>
                  </a:lnTo>
                  <a:lnTo>
                    <a:pt x="331525" y="2843"/>
                  </a:lnTo>
                  <a:lnTo>
                    <a:pt x="378878" y="0"/>
                  </a:lnTo>
                  <a:lnTo>
                    <a:pt x="434847" y="4329"/>
                  </a:lnTo>
                  <a:lnTo>
                    <a:pt x="488233" y="16507"/>
                  </a:lnTo>
                  <a:lnTo>
                    <a:pt x="538446" y="35943"/>
                  </a:lnTo>
                  <a:lnTo>
                    <a:pt x="584893" y="62043"/>
                  </a:lnTo>
                  <a:lnTo>
                    <a:pt x="626986" y="94217"/>
                  </a:lnTo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8" name="Google Shape;118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937928" y="6563592"/>
              <a:ext cx="179701" cy="2003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" name="Google Shape;119;p3"/>
            <p:cNvSpPr/>
            <p:nvPr/>
          </p:nvSpPr>
          <p:spPr>
            <a:xfrm>
              <a:off x="10947788" y="6724099"/>
              <a:ext cx="291465" cy="291465"/>
            </a:xfrm>
            <a:custGeom>
              <a:avLst/>
              <a:gdLst/>
              <a:ahLst/>
              <a:cxnLst/>
              <a:rect l="l" t="t" r="r" b="b"/>
              <a:pathLst>
                <a:path w="291465" h="291465" extrusionOk="0">
                  <a:moveTo>
                    <a:pt x="64217" y="266442"/>
                  </a:moveTo>
                  <a:lnTo>
                    <a:pt x="82507" y="276955"/>
                  </a:lnTo>
                  <a:lnTo>
                    <a:pt x="102343" y="284771"/>
                  </a:lnTo>
                  <a:lnTo>
                    <a:pt x="123477" y="289642"/>
                  </a:lnTo>
                  <a:lnTo>
                    <a:pt x="145660" y="291320"/>
                  </a:lnTo>
                  <a:lnTo>
                    <a:pt x="191697" y="283895"/>
                  </a:lnTo>
                  <a:lnTo>
                    <a:pt x="231681" y="263217"/>
                  </a:lnTo>
                  <a:lnTo>
                    <a:pt x="263214" y="231686"/>
                  </a:lnTo>
                  <a:lnTo>
                    <a:pt x="283894" y="191701"/>
                  </a:lnTo>
                  <a:lnTo>
                    <a:pt x="291320" y="145660"/>
                  </a:lnTo>
                  <a:lnTo>
                    <a:pt x="283894" y="99619"/>
                  </a:lnTo>
                  <a:lnTo>
                    <a:pt x="263214" y="59634"/>
                  </a:lnTo>
                  <a:lnTo>
                    <a:pt x="231681" y="28103"/>
                  </a:lnTo>
                  <a:lnTo>
                    <a:pt x="191697" y="7425"/>
                  </a:lnTo>
                  <a:lnTo>
                    <a:pt x="145660" y="0"/>
                  </a:lnTo>
                  <a:lnTo>
                    <a:pt x="99619" y="7425"/>
                  </a:lnTo>
                  <a:lnTo>
                    <a:pt x="59634" y="28103"/>
                  </a:lnTo>
                  <a:lnTo>
                    <a:pt x="28103" y="59634"/>
                  </a:lnTo>
                  <a:lnTo>
                    <a:pt x="7425" y="99619"/>
                  </a:lnTo>
                  <a:lnTo>
                    <a:pt x="0" y="145660"/>
                  </a:lnTo>
                  <a:lnTo>
                    <a:pt x="1814" y="168717"/>
                  </a:lnTo>
                  <a:lnTo>
                    <a:pt x="7074" y="190630"/>
                  </a:lnTo>
                  <a:lnTo>
                    <a:pt x="15500" y="211117"/>
                  </a:lnTo>
                  <a:lnTo>
                    <a:pt x="26815" y="229898"/>
                  </a:lnTo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0" name="Google Shape;120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017601" y="6769912"/>
              <a:ext cx="151681" cy="1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" name="Google Shape;121;p3"/>
            <p:cNvSpPr/>
            <p:nvPr/>
          </p:nvSpPr>
          <p:spPr>
            <a:xfrm>
              <a:off x="11093445" y="6444486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w="120000" h="38735" extrusionOk="0">
                  <a:moveTo>
                    <a:pt x="0" y="19077"/>
                  </a:moveTo>
                  <a:lnTo>
                    <a:pt x="0" y="19077"/>
                  </a:lnTo>
                </a:path>
              </a:pathLst>
            </a:custGeom>
            <a:noFill/>
            <a:ln w="38150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10905152" y="6495813"/>
              <a:ext cx="19050" cy="32384"/>
            </a:xfrm>
            <a:custGeom>
              <a:avLst/>
              <a:gdLst/>
              <a:ahLst/>
              <a:cxnLst/>
              <a:rect l="l" t="t" r="r" b="b"/>
              <a:pathLst>
                <a:path w="19050" h="32384" extrusionOk="0">
                  <a:moveTo>
                    <a:pt x="18638" y="32281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10767674" y="6633873"/>
              <a:ext cx="32384" cy="19050"/>
            </a:xfrm>
            <a:custGeom>
              <a:avLst/>
              <a:gdLst/>
              <a:ahLst/>
              <a:cxnLst/>
              <a:rect l="l" t="t" r="r" b="b"/>
              <a:pathLst>
                <a:path w="32384" h="19050" extrusionOk="0">
                  <a:moveTo>
                    <a:pt x="31925" y="18428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11432749" y="6821944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 h="120000" extrusionOk="0">
                  <a:moveTo>
                    <a:pt x="38155" y="0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10715980" y="6821951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 h="120000" extrusionOk="0">
                  <a:moveTo>
                    <a:pt x="0" y="0"/>
                  </a:moveTo>
                  <a:lnTo>
                    <a:pt x="38155" y="0"/>
                  </a:lnTo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11387292" y="6633219"/>
              <a:ext cx="33655" cy="19685"/>
            </a:xfrm>
            <a:custGeom>
              <a:avLst/>
              <a:gdLst/>
              <a:ahLst/>
              <a:cxnLst/>
              <a:rect l="l" t="t" r="r" b="b"/>
              <a:pathLst>
                <a:path w="33654" h="19684" extrusionOk="0">
                  <a:moveTo>
                    <a:pt x="33046" y="0"/>
                  </a:moveTo>
                  <a:lnTo>
                    <a:pt x="0" y="19077"/>
                  </a:lnTo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11263098" y="6495056"/>
              <a:ext cx="19685" cy="33655"/>
            </a:xfrm>
            <a:custGeom>
              <a:avLst/>
              <a:gdLst/>
              <a:ahLst/>
              <a:cxnLst/>
              <a:rect l="l" t="t" r="r" b="b"/>
              <a:pathLst>
                <a:path w="19684" h="33654" extrusionOk="0">
                  <a:moveTo>
                    <a:pt x="19077" y="0"/>
                  </a:moveTo>
                  <a:lnTo>
                    <a:pt x="0" y="33046"/>
                  </a:lnTo>
                </a:path>
              </a:pathLst>
            </a:custGeom>
            <a:noFill/>
            <a:ln w="20925" cap="flat" cmpd="sng">
              <a:solidFill>
                <a:srgbClr val="ED7D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" name="Google Shape;128;p3"/>
          <p:cNvSpPr txBox="1"/>
          <p:nvPr/>
        </p:nvSpPr>
        <p:spPr>
          <a:xfrm>
            <a:off x="1414049" y="6538851"/>
            <a:ext cx="6816821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latin typeface="Century Gothic"/>
                <a:ea typeface="Century Gothic"/>
                <a:cs typeface="Century Gothic"/>
                <a:sym typeface="Century Gothic"/>
              </a:rPr>
              <a:t>Retention</a:t>
            </a:r>
            <a:endParaRPr dirty="0"/>
          </a:p>
        </p:txBody>
      </p:sp>
      <p:sp>
        <p:nvSpPr>
          <p:cNvPr id="129" name="Google Shape;129;p3"/>
          <p:cNvSpPr txBox="1"/>
          <p:nvPr/>
        </p:nvSpPr>
        <p:spPr>
          <a:xfrm>
            <a:off x="10661501" y="3187247"/>
            <a:ext cx="6093614" cy="2430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Ensure the combined organization reflects our core values</a:t>
            </a:r>
            <a:endParaRPr dirty="0"/>
          </a:p>
          <a:p>
            <a:pPr marL="342900" marR="0" lvl="0" indent="-12954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None/>
            </a:pPr>
            <a:endParaRPr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Develop, deliver and sustain an enhanced employee experience across the combined organization</a:t>
            </a:r>
            <a:endParaRPr dirty="0"/>
          </a:p>
        </p:txBody>
      </p:sp>
      <p:sp>
        <p:nvSpPr>
          <p:cNvPr id="130" name="Google Shape;130;p3"/>
          <p:cNvSpPr txBox="1"/>
          <p:nvPr/>
        </p:nvSpPr>
        <p:spPr>
          <a:xfrm>
            <a:off x="10661501" y="7484000"/>
            <a:ext cx="5466234" cy="2832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Employee satisfaction measures</a:t>
            </a:r>
            <a:endParaRPr dirty="0"/>
          </a:p>
          <a:p>
            <a:pPr marL="342900" marR="0" lvl="0" indent="-12954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None/>
            </a:pPr>
            <a:endParaRPr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Employee culture embedded across the organization</a:t>
            </a:r>
            <a:endParaRPr dirty="0"/>
          </a:p>
          <a:p>
            <a:pPr marL="342900" marR="0" lvl="0" indent="-12954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None/>
            </a:pPr>
            <a:endParaRPr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Employee retention less than 10% in Acquiree</a:t>
            </a:r>
            <a:endParaRPr dirty="0"/>
          </a:p>
        </p:txBody>
      </p:sp>
      <p:sp>
        <p:nvSpPr>
          <p:cNvPr id="131" name="Google Shape;131;p3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B6F967-9560-A15E-2ACD-DAD0A2AFC623}"/>
              </a:ext>
            </a:extLst>
          </p:cNvPr>
          <p:cNvSpPr txBox="1"/>
          <p:nvPr/>
        </p:nvSpPr>
        <p:spPr>
          <a:xfrm>
            <a:off x="700316" y="10438321"/>
            <a:ext cx="1005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Garamond" panose="02020404030301010803" pitchFamily="18" charset="0"/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 txBox="1">
            <a:spLocks noGrp="1"/>
          </p:cNvSpPr>
          <p:nvPr>
            <p:ph type="title"/>
          </p:nvPr>
        </p:nvSpPr>
        <p:spPr>
          <a:xfrm>
            <a:off x="1512255" y="2130271"/>
            <a:ext cx="2583502" cy="1466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7950" rIns="0" bIns="0" anchor="t" anchorCtr="0">
            <a:spAutoFit/>
          </a:bodyPr>
          <a:lstStyle/>
          <a:p>
            <a:pPr marL="12700" marR="5080" lvl="0" indent="0" algn="l" rtl="0">
              <a:lnSpc>
                <a:spcPct val="78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entury Gothic"/>
                <a:ea typeface="Century Gothic"/>
                <a:cs typeface="Century Gothic"/>
                <a:sym typeface="Century Gothic"/>
              </a:rPr>
              <a:t>Value Drivers</a:t>
            </a:r>
            <a:endParaRPr dirty="0"/>
          </a:p>
        </p:txBody>
      </p:sp>
      <p:grpSp>
        <p:nvGrpSpPr>
          <p:cNvPr id="137" name="Google Shape;137;p4"/>
          <p:cNvGrpSpPr/>
          <p:nvPr/>
        </p:nvGrpSpPr>
        <p:grpSpPr>
          <a:xfrm>
            <a:off x="1579422" y="3589965"/>
            <a:ext cx="2165719" cy="105410"/>
            <a:chOff x="1579422" y="3589965"/>
            <a:chExt cx="2165719" cy="105410"/>
          </a:xfrm>
        </p:grpSpPr>
        <p:sp>
          <p:nvSpPr>
            <p:cNvPr id="138" name="Google Shape;138;p4"/>
            <p:cNvSpPr/>
            <p:nvPr/>
          </p:nvSpPr>
          <p:spPr>
            <a:xfrm>
              <a:off x="1589316" y="3598004"/>
              <a:ext cx="2155825" cy="97155"/>
            </a:xfrm>
            <a:custGeom>
              <a:avLst/>
              <a:gdLst/>
              <a:ahLst/>
              <a:cxnLst/>
              <a:rect l="l" t="t" r="r" b="b"/>
              <a:pathLst>
                <a:path w="2155825" h="97154" extrusionOk="0">
                  <a:moveTo>
                    <a:pt x="44043" y="7835"/>
                  </a:moveTo>
                  <a:lnTo>
                    <a:pt x="42849" y="7200"/>
                  </a:lnTo>
                  <a:lnTo>
                    <a:pt x="40830" y="7213"/>
                  </a:lnTo>
                  <a:lnTo>
                    <a:pt x="37376" y="8394"/>
                  </a:lnTo>
                  <a:lnTo>
                    <a:pt x="38976" y="7861"/>
                  </a:lnTo>
                  <a:lnTo>
                    <a:pt x="41579" y="7899"/>
                  </a:lnTo>
                  <a:lnTo>
                    <a:pt x="44043" y="7835"/>
                  </a:lnTo>
                  <a:close/>
                </a:path>
                <a:path w="2155825" h="97154" extrusionOk="0">
                  <a:moveTo>
                    <a:pt x="60553" y="78320"/>
                  </a:moveTo>
                  <a:lnTo>
                    <a:pt x="55676" y="80137"/>
                  </a:lnTo>
                  <a:lnTo>
                    <a:pt x="57543" y="84582"/>
                  </a:lnTo>
                  <a:lnTo>
                    <a:pt x="60553" y="78320"/>
                  </a:lnTo>
                  <a:close/>
                </a:path>
                <a:path w="2155825" h="97154" extrusionOk="0">
                  <a:moveTo>
                    <a:pt x="62153" y="77724"/>
                  </a:moveTo>
                  <a:lnTo>
                    <a:pt x="61302" y="76758"/>
                  </a:lnTo>
                  <a:lnTo>
                    <a:pt x="60553" y="78320"/>
                  </a:lnTo>
                  <a:lnTo>
                    <a:pt x="62153" y="77724"/>
                  </a:lnTo>
                  <a:close/>
                </a:path>
                <a:path w="2155825" h="97154" extrusionOk="0">
                  <a:moveTo>
                    <a:pt x="199910" y="94322"/>
                  </a:moveTo>
                  <a:lnTo>
                    <a:pt x="199504" y="93980"/>
                  </a:lnTo>
                  <a:lnTo>
                    <a:pt x="199021" y="93802"/>
                  </a:lnTo>
                  <a:lnTo>
                    <a:pt x="198653" y="93370"/>
                  </a:lnTo>
                  <a:lnTo>
                    <a:pt x="198526" y="94488"/>
                  </a:lnTo>
                  <a:lnTo>
                    <a:pt x="199085" y="94526"/>
                  </a:lnTo>
                  <a:lnTo>
                    <a:pt x="199910" y="94322"/>
                  </a:lnTo>
                  <a:close/>
                </a:path>
                <a:path w="2155825" h="97154" extrusionOk="0">
                  <a:moveTo>
                    <a:pt x="462280" y="17653"/>
                  </a:moveTo>
                  <a:lnTo>
                    <a:pt x="461429" y="16891"/>
                  </a:lnTo>
                  <a:lnTo>
                    <a:pt x="460629" y="18161"/>
                  </a:lnTo>
                  <a:lnTo>
                    <a:pt x="460819" y="18237"/>
                  </a:lnTo>
                  <a:lnTo>
                    <a:pt x="462280" y="17653"/>
                  </a:lnTo>
                  <a:close/>
                </a:path>
                <a:path w="2155825" h="97154" extrusionOk="0">
                  <a:moveTo>
                    <a:pt x="495706" y="14884"/>
                  </a:moveTo>
                  <a:lnTo>
                    <a:pt x="494055" y="14732"/>
                  </a:lnTo>
                  <a:lnTo>
                    <a:pt x="494207" y="15633"/>
                  </a:lnTo>
                  <a:lnTo>
                    <a:pt x="495706" y="14884"/>
                  </a:lnTo>
                  <a:close/>
                </a:path>
                <a:path w="2155825" h="97154" extrusionOk="0">
                  <a:moveTo>
                    <a:pt x="498856" y="68592"/>
                  </a:moveTo>
                  <a:lnTo>
                    <a:pt x="498614" y="68389"/>
                  </a:lnTo>
                  <a:lnTo>
                    <a:pt x="498335" y="68237"/>
                  </a:lnTo>
                  <a:lnTo>
                    <a:pt x="498068" y="67945"/>
                  </a:lnTo>
                  <a:lnTo>
                    <a:pt x="494398" y="70904"/>
                  </a:lnTo>
                  <a:lnTo>
                    <a:pt x="496011" y="70421"/>
                  </a:lnTo>
                  <a:lnTo>
                    <a:pt x="498856" y="68592"/>
                  </a:lnTo>
                  <a:close/>
                </a:path>
                <a:path w="2155825" h="97154" extrusionOk="0">
                  <a:moveTo>
                    <a:pt x="502729" y="15494"/>
                  </a:moveTo>
                  <a:lnTo>
                    <a:pt x="498525" y="13462"/>
                  </a:lnTo>
                  <a:lnTo>
                    <a:pt x="495706" y="14884"/>
                  </a:lnTo>
                  <a:lnTo>
                    <a:pt x="502729" y="15494"/>
                  </a:lnTo>
                  <a:close/>
                </a:path>
                <a:path w="2155825" h="97154" extrusionOk="0">
                  <a:moveTo>
                    <a:pt x="582790" y="90932"/>
                  </a:moveTo>
                  <a:lnTo>
                    <a:pt x="574890" y="89865"/>
                  </a:lnTo>
                  <a:lnTo>
                    <a:pt x="579196" y="92075"/>
                  </a:lnTo>
                  <a:lnTo>
                    <a:pt x="582790" y="90932"/>
                  </a:lnTo>
                  <a:close/>
                </a:path>
                <a:path w="2155825" h="97154" extrusionOk="0">
                  <a:moveTo>
                    <a:pt x="705459" y="87706"/>
                  </a:moveTo>
                  <a:lnTo>
                    <a:pt x="697763" y="90678"/>
                  </a:lnTo>
                  <a:lnTo>
                    <a:pt x="705459" y="87757"/>
                  </a:lnTo>
                  <a:close/>
                </a:path>
                <a:path w="2155825" h="97154" extrusionOk="0">
                  <a:moveTo>
                    <a:pt x="760412" y="92176"/>
                  </a:moveTo>
                  <a:lnTo>
                    <a:pt x="757288" y="89217"/>
                  </a:lnTo>
                  <a:lnTo>
                    <a:pt x="757847" y="86233"/>
                  </a:lnTo>
                  <a:lnTo>
                    <a:pt x="753313" y="92417"/>
                  </a:lnTo>
                  <a:lnTo>
                    <a:pt x="760412" y="92176"/>
                  </a:lnTo>
                  <a:close/>
                </a:path>
                <a:path w="2155825" h="97154" extrusionOk="0">
                  <a:moveTo>
                    <a:pt x="911694" y="76479"/>
                  </a:moveTo>
                  <a:lnTo>
                    <a:pt x="907796" y="77939"/>
                  </a:lnTo>
                  <a:lnTo>
                    <a:pt x="909637" y="77470"/>
                  </a:lnTo>
                  <a:lnTo>
                    <a:pt x="910818" y="76974"/>
                  </a:lnTo>
                  <a:lnTo>
                    <a:pt x="911694" y="76479"/>
                  </a:lnTo>
                  <a:close/>
                </a:path>
                <a:path w="2155825" h="97154" extrusionOk="0">
                  <a:moveTo>
                    <a:pt x="923290" y="21602"/>
                  </a:moveTo>
                  <a:lnTo>
                    <a:pt x="922782" y="20294"/>
                  </a:lnTo>
                  <a:lnTo>
                    <a:pt x="920394" y="21196"/>
                  </a:lnTo>
                  <a:lnTo>
                    <a:pt x="919378" y="22250"/>
                  </a:lnTo>
                  <a:lnTo>
                    <a:pt x="919441" y="23444"/>
                  </a:lnTo>
                  <a:lnTo>
                    <a:pt x="921893" y="22580"/>
                  </a:lnTo>
                  <a:lnTo>
                    <a:pt x="923290" y="21602"/>
                  </a:lnTo>
                  <a:close/>
                </a:path>
                <a:path w="2155825" h="97154" extrusionOk="0">
                  <a:moveTo>
                    <a:pt x="926274" y="74726"/>
                  </a:moveTo>
                  <a:lnTo>
                    <a:pt x="922667" y="75057"/>
                  </a:lnTo>
                  <a:lnTo>
                    <a:pt x="926096" y="75311"/>
                  </a:lnTo>
                  <a:lnTo>
                    <a:pt x="926274" y="74726"/>
                  </a:lnTo>
                  <a:close/>
                </a:path>
                <a:path w="2155825" h="97154" extrusionOk="0">
                  <a:moveTo>
                    <a:pt x="940549" y="73812"/>
                  </a:moveTo>
                  <a:lnTo>
                    <a:pt x="939241" y="75133"/>
                  </a:lnTo>
                  <a:lnTo>
                    <a:pt x="938707" y="76098"/>
                  </a:lnTo>
                  <a:lnTo>
                    <a:pt x="939863" y="76161"/>
                  </a:lnTo>
                  <a:lnTo>
                    <a:pt x="940549" y="73812"/>
                  </a:lnTo>
                  <a:close/>
                </a:path>
                <a:path w="2155825" h="97154" extrusionOk="0">
                  <a:moveTo>
                    <a:pt x="954544" y="67691"/>
                  </a:moveTo>
                  <a:lnTo>
                    <a:pt x="949490" y="67310"/>
                  </a:lnTo>
                  <a:lnTo>
                    <a:pt x="950658" y="69215"/>
                  </a:lnTo>
                  <a:lnTo>
                    <a:pt x="954544" y="67691"/>
                  </a:lnTo>
                  <a:close/>
                </a:path>
                <a:path w="2155825" h="97154" extrusionOk="0">
                  <a:moveTo>
                    <a:pt x="956360" y="67818"/>
                  </a:moveTo>
                  <a:lnTo>
                    <a:pt x="955408" y="67348"/>
                  </a:lnTo>
                  <a:lnTo>
                    <a:pt x="954544" y="67691"/>
                  </a:lnTo>
                  <a:lnTo>
                    <a:pt x="956360" y="67818"/>
                  </a:lnTo>
                  <a:close/>
                </a:path>
                <a:path w="2155825" h="97154" extrusionOk="0">
                  <a:moveTo>
                    <a:pt x="974852" y="77127"/>
                  </a:moveTo>
                  <a:lnTo>
                    <a:pt x="973213" y="76796"/>
                  </a:lnTo>
                  <a:lnTo>
                    <a:pt x="973836" y="77851"/>
                  </a:lnTo>
                  <a:lnTo>
                    <a:pt x="974852" y="77127"/>
                  </a:lnTo>
                  <a:close/>
                </a:path>
                <a:path w="2155825" h="97154" extrusionOk="0">
                  <a:moveTo>
                    <a:pt x="1077290" y="70688"/>
                  </a:moveTo>
                  <a:lnTo>
                    <a:pt x="1070000" y="72263"/>
                  </a:lnTo>
                  <a:lnTo>
                    <a:pt x="1072870" y="74168"/>
                  </a:lnTo>
                  <a:lnTo>
                    <a:pt x="1077290" y="70688"/>
                  </a:lnTo>
                  <a:close/>
                </a:path>
                <a:path w="2155825" h="97154" extrusionOk="0">
                  <a:moveTo>
                    <a:pt x="1079411" y="70231"/>
                  </a:moveTo>
                  <a:lnTo>
                    <a:pt x="1078268" y="69926"/>
                  </a:lnTo>
                  <a:lnTo>
                    <a:pt x="1077290" y="70688"/>
                  </a:lnTo>
                  <a:lnTo>
                    <a:pt x="1079411" y="70231"/>
                  </a:lnTo>
                  <a:close/>
                </a:path>
                <a:path w="2155825" h="97154" extrusionOk="0">
                  <a:moveTo>
                    <a:pt x="1166685" y="66040"/>
                  </a:moveTo>
                  <a:lnTo>
                    <a:pt x="1159205" y="63398"/>
                  </a:lnTo>
                  <a:lnTo>
                    <a:pt x="1160894" y="64338"/>
                  </a:lnTo>
                  <a:lnTo>
                    <a:pt x="1163294" y="65227"/>
                  </a:lnTo>
                  <a:lnTo>
                    <a:pt x="1166685" y="66040"/>
                  </a:lnTo>
                  <a:close/>
                </a:path>
                <a:path w="2155825" h="97154" extrusionOk="0">
                  <a:moveTo>
                    <a:pt x="1176159" y="45593"/>
                  </a:moveTo>
                  <a:lnTo>
                    <a:pt x="1170686" y="48361"/>
                  </a:lnTo>
                  <a:lnTo>
                    <a:pt x="1171778" y="49199"/>
                  </a:lnTo>
                  <a:lnTo>
                    <a:pt x="1172337" y="49644"/>
                  </a:lnTo>
                  <a:lnTo>
                    <a:pt x="1176159" y="45593"/>
                  </a:lnTo>
                  <a:close/>
                </a:path>
                <a:path w="2155825" h="97154" extrusionOk="0">
                  <a:moveTo>
                    <a:pt x="1268158" y="63919"/>
                  </a:moveTo>
                  <a:lnTo>
                    <a:pt x="1259890" y="63500"/>
                  </a:lnTo>
                  <a:lnTo>
                    <a:pt x="1266939" y="64643"/>
                  </a:lnTo>
                  <a:lnTo>
                    <a:pt x="1268158" y="63919"/>
                  </a:lnTo>
                  <a:close/>
                </a:path>
                <a:path w="2155825" h="97154" extrusionOk="0">
                  <a:moveTo>
                    <a:pt x="1271054" y="62204"/>
                  </a:moveTo>
                  <a:lnTo>
                    <a:pt x="1268158" y="63919"/>
                  </a:lnTo>
                  <a:lnTo>
                    <a:pt x="1269898" y="64008"/>
                  </a:lnTo>
                  <a:lnTo>
                    <a:pt x="1271054" y="62204"/>
                  </a:lnTo>
                  <a:close/>
                </a:path>
                <a:path w="2155825" h="97154" extrusionOk="0">
                  <a:moveTo>
                    <a:pt x="1284973" y="58420"/>
                  </a:moveTo>
                  <a:lnTo>
                    <a:pt x="1283068" y="58242"/>
                  </a:lnTo>
                  <a:lnTo>
                    <a:pt x="1282471" y="58521"/>
                  </a:lnTo>
                  <a:lnTo>
                    <a:pt x="1284973" y="58420"/>
                  </a:lnTo>
                  <a:close/>
                </a:path>
                <a:path w="2155825" h="97154" extrusionOk="0">
                  <a:moveTo>
                    <a:pt x="1364996" y="63157"/>
                  </a:moveTo>
                  <a:lnTo>
                    <a:pt x="1360665" y="53213"/>
                  </a:lnTo>
                  <a:lnTo>
                    <a:pt x="1352016" y="66306"/>
                  </a:lnTo>
                  <a:lnTo>
                    <a:pt x="1357591" y="61823"/>
                  </a:lnTo>
                  <a:lnTo>
                    <a:pt x="1360766" y="62331"/>
                  </a:lnTo>
                  <a:lnTo>
                    <a:pt x="1364996" y="63157"/>
                  </a:lnTo>
                  <a:close/>
                </a:path>
                <a:path w="2155825" h="97154" extrusionOk="0">
                  <a:moveTo>
                    <a:pt x="1365542" y="63284"/>
                  </a:moveTo>
                  <a:lnTo>
                    <a:pt x="1365364" y="63233"/>
                  </a:lnTo>
                  <a:lnTo>
                    <a:pt x="1364996" y="63169"/>
                  </a:lnTo>
                  <a:lnTo>
                    <a:pt x="1365123" y="63449"/>
                  </a:lnTo>
                  <a:lnTo>
                    <a:pt x="1365275" y="63385"/>
                  </a:lnTo>
                  <a:lnTo>
                    <a:pt x="1365542" y="63284"/>
                  </a:lnTo>
                  <a:close/>
                </a:path>
                <a:path w="2155825" h="97154" extrusionOk="0">
                  <a:moveTo>
                    <a:pt x="1398371" y="62484"/>
                  </a:moveTo>
                  <a:lnTo>
                    <a:pt x="1394574" y="61048"/>
                  </a:lnTo>
                  <a:lnTo>
                    <a:pt x="1394421" y="61341"/>
                  </a:lnTo>
                  <a:lnTo>
                    <a:pt x="1398371" y="62484"/>
                  </a:lnTo>
                  <a:close/>
                </a:path>
                <a:path w="2155825" h="97154" extrusionOk="0">
                  <a:moveTo>
                    <a:pt x="1405572" y="61341"/>
                  </a:moveTo>
                  <a:lnTo>
                    <a:pt x="1405521" y="61099"/>
                  </a:lnTo>
                  <a:lnTo>
                    <a:pt x="1403286" y="62357"/>
                  </a:lnTo>
                  <a:lnTo>
                    <a:pt x="1405572" y="61341"/>
                  </a:lnTo>
                  <a:close/>
                </a:path>
                <a:path w="2155825" h="97154" extrusionOk="0">
                  <a:moveTo>
                    <a:pt x="1460106" y="29743"/>
                  </a:moveTo>
                  <a:lnTo>
                    <a:pt x="1454442" y="27000"/>
                  </a:lnTo>
                  <a:lnTo>
                    <a:pt x="1448104" y="22669"/>
                  </a:lnTo>
                  <a:lnTo>
                    <a:pt x="1448790" y="25895"/>
                  </a:lnTo>
                  <a:lnTo>
                    <a:pt x="1450530" y="29057"/>
                  </a:lnTo>
                  <a:lnTo>
                    <a:pt x="1454492" y="28600"/>
                  </a:lnTo>
                  <a:lnTo>
                    <a:pt x="1457528" y="29019"/>
                  </a:lnTo>
                  <a:lnTo>
                    <a:pt x="1460106" y="29743"/>
                  </a:lnTo>
                  <a:close/>
                </a:path>
                <a:path w="2155825" h="97154" extrusionOk="0">
                  <a:moveTo>
                    <a:pt x="1529003" y="33147"/>
                  </a:moveTo>
                  <a:lnTo>
                    <a:pt x="1526374" y="32512"/>
                  </a:lnTo>
                  <a:lnTo>
                    <a:pt x="1524266" y="32296"/>
                  </a:lnTo>
                  <a:lnTo>
                    <a:pt x="1529003" y="33147"/>
                  </a:lnTo>
                  <a:close/>
                </a:path>
                <a:path w="2155825" h="97154" extrusionOk="0">
                  <a:moveTo>
                    <a:pt x="1694281" y="34518"/>
                  </a:moveTo>
                  <a:lnTo>
                    <a:pt x="1689925" y="33515"/>
                  </a:lnTo>
                  <a:lnTo>
                    <a:pt x="1684934" y="32791"/>
                  </a:lnTo>
                  <a:lnTo>
                    <a:pt x="1680146" y="34175"/>
                  </a:lnTo>
                  <a:lnTo>
                    <a:pt x="1682737" y="34747"/>
                  </a:lnTo>
                  <a:lnTo>
                    <a:pt x="1686306" y="34467"/>
                  </a:lnTo>
                  <a:lnTo>
                    <a:pt x="1689912" y="34277"/>
                  </a:lnTo>
                  <a:lnTo>
                    <a:pt x="1694281" y="34518"/>
                  </a:lnTo>
                  <a:close/>
                </a:path>
                <a:path w="2155825" h="97154" extrusionOk="0">
                  <a:moveTo>
                    <a:pt x="1695234" y="51308"/>
                  </a:moveTo>
                  <a:lnTo>
                    <a:pt x="1694421" y="51219"/>
                  </a:lnTo>
                  <a:lnTo>
                    <a:pt x="1694091" y="51689"/>
                  </a:lnTo>
                  <a:lnTo>
                    <a:pt x="1694624" y="51600"/>
                  </a:lnTo>
                  <a:lnTo>
                    <a:pt x="1695234" y="51308"/>
                  </a:lnTo>
                  <a:close/>
                </a:path>
                <a:path w="2155825" h="97154" extrusionOk="0">
                  <a:moveTo>
                    <a:pt x="1695742" y="51396"/>
                  </a:moveTo>
                  <a:lnTo>
                    <a:pt x="1694624" y="51600"/>
                  </a:lnTo>
                  <a:lnTo>
                    <a:pt x="1691957" y="52832"/>
                  </a:lnTo>
                  <a:lnTo>
                    <a:pt x="1694256" y="52197"/>
                  </a:lnTo>
                  <a:lnTo>
                    <a:pt x="1695742" y="51396"/>
                  </a:lnTo>
                  <a:close/>
                </a:path>
                <a:path w="2155825" h="97154" extrusionOk="0">
                  <a:moveTo>
                    <a:pt x="1697812" y="51015"/>
                  </a:moveTo>
                  <a:lnTo>
                    <a:pt x="1696364" y="51054"/>
                  </a:lnTo>
                  <a:lnTo>
                    <a:pt x="1695742" y="51396"/>
                  </a:lnTo>
                  <a:lnTo>
                    <a:pt x="1697812" y="51015"/>
                  </a:lnTo>
                  <a:close/>
                </a:path>
                <a:path w="2155825" h="97154" extrusionOk="0">
                  <a:moveTo>
                    <a:pt x="1698193" y="52984"/>
                  </a:moveTo>
                  <a:lnTo>
                    <a:pt x="1696427" y="53213"/>
                  </a:lnTo>
                  <a:lnTo>
                    <a:pt x="1697570" y="54864"/>
                  </a:lnTo>
                  <a:lnTo>
                    <a:pt x="1698193" y="52984"/>
                  </a:lnTo>
                  <a:close/>
                </a:path>
                <a:path w="2155825" h="97154" extrusionOk="0">
                  <a:moveTo>
                    <a:pt x="1698548" y="52933"/>
                  </a:moveTo>
                  <a:lnTo>
                    <a:pt x="1698193" y="52959"/>
                  </a:lnTo>
                  <a:lnTo>
                    <a:pt x="1698548" y="52933"/>
                  </a:lnTo>
                  <a:close/>
                </a:path>
                <a:path w="2155825" h="97154" extrusionOk="0">
                  <a:moveTo>
                    <a:pt x="1717319" y="50927"/>
                  </a:moveTo>
                  <a:lnTo>
                    <a:pt x="1715160" y="48006"/>
                  </a:lnTo>
                  <a:lnTo>
                    <a:pt x="1697812" y="51015"/>
                  </a:lnTo>
                  <a:lnTo>
                    <a:pt x="1701292" y="50927"/>
                  </a:lnTo>
                  <a:lnTo>
                    <a:pt x="1703705" y="52197"/>
                  </a:lnTo>
                  <a:lnTo>
                    <a:pt x="1700276" y="52705"/>
                  </a:lnTo>
                  <a:lnTo>
                    <a:pt x="1698548" y="52933"/>
                  </a:lnTo>
                  <a:lnTo>
                    <a:pt x="1710296" y="52070"/>
                  </a:lnTo>
                  <a:lnTo>
                    <a:pt x="1717319" y="50927"/>
                  </a:lnTo>
                  <a:close/>
                </a:path>
                <a:path w="2155825" h="97154" extrusionOk="0">
                  <a:moveTo>
                    <a:pt x="1725637" y="45999"/>
                  </a:moveTo>
                  <a:lnTo>
                    <a:pt x="1724152" y="45237"/>
                  </a:lnTo>
                  <a:lnTo>
                    <a:pt x="1714487" y="45859"/>
                  </a:lnTo>
                  <a:lnTo>
                    <a:pt x="1713509" y="46672"/>
                  </a:lnTo>
                  <a:lnTo>
                    <a:pt x="1716151" y="47155"/>
                  </a:lnTo>
                  <a:lnTo>
                    <a:pt x="1719732" y="46850"/>
                  </a:lnTo>
                  <a:lnTo>
                    <a:pt x="1722056" y="46291"/>
                  </a:lnTo>
                  <a:lnTo>
                    <a:pt x="1725637" y="45999"/>
                  </a:lnTo>
                  <a:close/>
                </a:path>
                <a:path w="2155825" h="97154" extrusionOk="0">
                  <a:moveTo>
                    <a:pt x="1751126" y="47358"/>
                  </a:moveTo>
                  <a:lnTo>
                    <a:pt x="1745640" y="46863"/>
                  </a:lnTo>
                  <a:lnTo>
                    <a:pt x="1749564" y="47498"/>
                  </a:lnTo>
                  <a:lnTo>
                    <a:pt x="1751126" y="47358"/>
                  </a:lnTo>
                  <a:close/>
                </a:path>
                <a:path w="2155825" h="97154" extrusionOk="0">
                  <a:moveTo>
                    <a:pt x="1753374" y="51282"/>
                  </a:moveTo>
                  <a:lnTo>
                    <a:pt x="1750758" y="50850"/>
                  </a:lnTo>
                  <a:lnTo>
                    <a:pt x="1750593" y="50368"/>
                  </a:lnTo>
                  <a:lnTo>
                    <a:pt x="1749107" y="49657"/>
                  </a:lnTo>
                  <a:lnTo>
                    <a:pt x="1748815" y="52374"/>
                  </a:lnTo>
                  <a:lnTo>
                    <a:pt x="1753374" y="51282"/>
                  </a:lnTo>
                  <a:close/>
                </a:path>
                <a:path w="2155825" h="97154" extrusionOk="0">
                  <a:moveTo>
                    <a:pt x="1804111" y="38595"/>
                  </a:moveTo>
                  <a:lnTo>
                    <a:pt x="1803196" y="36360"/>
                  </a:lnTo>
                  <a:lnTo>
                    <a:pt x="1798764" y="37033"/>
                  </a:lnTo>
                  <a:lnTo>
                    <a:pt x="1796326" y="37960"/>
                  </a:lnTo>
                  <a:lnTo>
                    <a:pt x="1801482" y="38138"/>
                  </a:lnTo>
                  <a:lnTo>
                    <a:pt x="1804111" y="38595"/>
                  </a:lnTo>
                  <a:close/>
                </a:path>
                <a:path w="2155825" h="97154" extrusionOk="0">
                  <a:moveTo>
                    <a:pt x="1804619" y="36842"/>
                  </a:moveTo>
                  <a:lnTo>
                    <a:pt x="1803476" y="36334"/>
                  </a:lnTo>
                  <a:lnTo>
                    <a:pt x="1803133" y="36182"/>
                  </a:lnTo>
                  <a:lnTo>
                    <a:pt x="1803196" y="36360"/>
                  </a:lnTo>
                  <a:lnTo>
                    <a:pt x="1803349" y="36334"/>
                  </a:lnTo>
                  <a:lnTo>
                    <a:pt x="1804619" y="36842"/>
                  </a:lnTo>
                  <a:close/>
                </a:path>
                <a:path w="2155825" h="97154" extrusionOk="0">
                  <a:moveTo>
                    <a:pt x="1814296" y="37426"/>
                  </a:moveTo>
                  <a:lnTo>
                    <a:pt x="1813585" y="37299"/>
                  </a:lnTo>
                  <a:lnTo>
                    <a:pt x="1813280" y="37211"/>
                  </a:lnTo>
                  <a:lnTo>
                    <a:pt x="1813483" y="37160"/>
                  </a:lnTo>
                  <a:lnTo>
                    <a:pt x="1810512" y="37147"/>
                  </a:lnTo>
                  <a:lnTo>
                    <a:pt x="1812429" y="37274"/>
                  </a:lnTo>
                  <a:lnTo>
                    <a:pt x="1814296" y="37426"/>
                  </a:lnTo>
                  <a:close/>
                </a:path>
                <a:path w="2155825" h="97154" extrusionOk="0">
                  <a:moveTo>
                    <a:pt x="1817128" y="37147"/>
                  </a:moveTo>
                  <a:lnTo>
                    <a:pt x="1814055" y="36995"/>
                  </a:lnTo>
                  <a:lnTo>
                    <a:pt x="1813483" y="37160"/>
                  </a:lnTo>
                  <a:lnTo>
                    <a:pt x="1817128" y="37147"/>
                  </a:lnTo>
                  <a:close/>
                </a:path>
                <a:path w="2155825" h="97154" extrusionOk="0">
                  <a:moveTo>
                    <a:pt x="1818970" y="38023"/>
                  </a:moveTo>
                  <a:lnTo>
                    <a:pt x="1817598" y="37795"/>
                  </a:lnTo>
                  <a:lnTo>
                    <a:pt x="1816023" y="37592"/>
                  </a:lnTo>
                  <a:lnTo>
                    <a:pt x="1814296" y="37426"/>
                  </a:lnTo>
                  <a:lnTo>
                    <a:pt x="1815058" y="37579"/>
                  </a:lnTo>
                  <a:lnTo>
                    <a:pt x="1816481" y="37782"/>
                  </a:lnTo>
                  <a:lnTo>
                    <a:pt x="1818970" y="38023"/>
                  </a:lnTo>
                  <a:close/>
                </a:path>
                <a:path w="2155825" h="97154" extrusionOk="0">
                  <a:moveTo>
                    <a:pt x="1821891" y="37236"/>
                  </a:moveTo>
                  <a:lnTo>
                    <a:pt x="1821472" y="37045"/>
                  </a:lnTo>
                  <a:lnTo>
                    <a:pt x="1818233" y="37249"/>
                  </a:lnTo>
                  <a:lnTo>
                    <a:pt x="1821421" y="37490"/>
                  </a:lnTo>
                  <a:lnTo>
                    <a:pt x="1821891" y="37236"/>
                  </a:lnTo>
                  <a:close/>
                </a:path>
                <a:path w="2155825" h="97154" extrusionOk="0">
                  <a:moveTo>
                    <a:pt x="1830539" y="45935"/>
                  </a:moveTo>
                  <a:lnTo>
                    <a:pt x="1825091" y="45847"/>
                  </a:lnTo>
                  <a:lnTo>
                    <a:pt x="1819109" y="45466"/>
                  </a:lnTo>
                  <a:lnTo>
                    <a:pt x="1819313" y="46012"/>
                  </a:lnTo>
                  <a:lnTo>
                    <a:pt x="1828165" y="46545"/>
                  </a:lnTo>
                  <a:lnTo>
                    <a:pt x="1828038" y="46240"/>
                  </a:lnTo>
                  <a:lnTo>
                    <a:pt x="1829155" y="46062"/>
                  </a:lnTo>
                  <a:lnTo>
                    <a:pt x="1830539" y="45935"/>
                  </a:lnTo>
                  <a:close/>
                </a:path>
                <a:path w="2155825" h="97154" extrusionOk="0">
                  <a:moveTo>
                    <a:pt x="1830565" y="43903"/>
                  </a:moveTo>
                  <a:lnTo>
                    <a:pt x="1829892" y="44145"/>
                  </a:lnTo>
                  <a:lnTo>
                    <a:pt x="1829777" y="44500"/>
                  </a:lnTo>
                  <a:lnTo>
                    <a:pt x="1830070" y="44145"/>
                  </a:lnTo>
                  <a:lnTo>
                    <a:pt x="1830565" y="43903"/>
                  </a:lnTo>
                  <a:close/>
                </a:path>
                <a:path w="2155825" h="97154" extrusionOk="0">
                  <a:moveTo>
                    <a:pt x="1834667" y="43192"/>
                  </a:moveTo>
                  <a:lnTo>
                    <a:pt x="1831314" y="43815"/>
                  </a:lnTo>
                  <a:lnTo>
                    <a:pt x="1834667" y="43192"/>
                  </a:lnTo>
                  <a:close/>
                </a:path>
                <a:path w="2155825" h="97154" extrusionOk="0">
                  <a:moveTo>
                    <a:pt x="1837664" y="45656"/>
                  </a:moveTo>
                  <a:lnTo>
                    <a:pt x="1836127" y="45669"/>
                  </a:lnTo>
                  <a:lnTo>
                    <a:pt x="1832825" y="45720"/>
                  </a:lnTo>
                  <a:lnTo>
                    <a:pt x="1830539" y="45935"/>
                  </a:lnTo>
                  <a:lnTo>
                    <a:pt x="1833384" y="45974"/>
                  </a:lnTo>
                  <a:lnTo>
                    <a:pt x="1836089" y="45948"/>
                  </a:lnTo>
                  <a:lnTo>
                    <a:pt x="1837664" y="45656"/>
                  </a:lnTo>
                  <a:close/>
                </a:path>
                <a:path w="2155825" h="97154" extrusionOk="0">
                  <a:moveTo>
                    <a:pt x="1838159" y="43561"/>
                  </a:moveTo>
                  <a:lnTo>
                    <a:pt x="1836102" y="42926"/>
                  </a:lnTo>
                  <a:lnTo>
                    <a:pt x="1834667" y="43192"/>
                  </a:lnTo>
                  <a:lnTo>
                    <a:pt x="1838159" y="43561"/>
                  </a:lnTo>
                  <a:close/>
                </a:path>
                <a:path w="2155825" h="97154" extrusionOk="0">
                  <a:moveTo>
                    <a:pt x="1850466" y="38328"/>
                  </a:moveTo>
                  <a:lnTo>
                    <a:pt x="1850288" y="37947"/>
                  </a:lnTo>
                  <a:lnTo>
                    <a:pt x="1849043" y="37452"/>
                  </a:lnTo>
                  <a:lnTo>
                    <a:pt x="1843354" y="37604"/>
                  </a:lnTo>
                  <a:lnTo>
                    <a:pt x="1847164" y="37630"/>
                  </a:lnTo>
                  <a:lnTo>
                    <a:pt x="1848535" y="38023"/>
                  </a:lnTo>
                  <a:lnTo>
                    <a:pt x="1850466" y="38328"/>
                  </a:lnTo>
                  <a:close/>
                </a:path>
                <a:path w="2155825" h="97154" extrusionOk="0">
                  <a:moveTo>
                    <a:pt x="1850961" y="47879"/>
                  </a:moveTo>
                  <a:lnTo>
                    <a:pt x="1848345" y="47523"/>
                  </a:lnTo>
                  <a:lnTo>
                    <a:pt x="1842096" y="47396"/>
                  </a:lnTo>
                  <a:lnTo>
                    <a:pt x="1850961" y="47879"/>
                  </a:lnTo>
                  <a:close/>
                </a:path>
                <a:path w="2155825" h="97154" extrusionOk="0">
                  <a:moveTo>
                    <a:pt x="1851253" y="37388"/>
                  </a:moveTo>
                  <a:lnTo>
                    <a:pt x="1848777" y="37350"/>
                  </a:lnTo>
                  <a:lnTo>
                    <a:pt x="1849043" y="37452"/>
                  </a:lnTo>
                  <a:lnTo>
                    <a:pt x="1851253" y="37388"/>
                  </a:lnTo>
                  <a:close/>
                </a:path>
                <a:path w="2155825" h="97154" extrusionOk="0">
                  <a:moveTo>
                    <a:pt x="1863064" y="47371"/>
                  </a:moveTo>
                  <a:lnTo>
                    <a:pt x="1861070" y="45707"/>
                  </a:lnTo>
                  <a:lnTo>
                    <a:pt x="1857971" y="47040"/>
                  </a:lnTo>
                  <a:lnTo>
                    <a:pt x="1863064" y="47371"/>
                  </a:lnTo>
                  <a:close/>
                </a:path>
                <a:path w="2155825" h="97154" extrusionOk="0">
                  <a:moveTo>
                    <a:pt x="1868284" y="39370"/>
                  </a:moveTo>
                  <a:lnTo>
                    <a:pt x="1865033" y="38227"/>
                  </a:lnTo>
                  <a:lnTo>
                    <a:pt x="1863890" y="39370"/>
                  </a:lnTo>
                  <a:lnTo>
                    <a:pt x="1868284" y="39370"/>
                  </a:lnTo>
                  <a:close/>
                </a:path>
                <a:path w="2155825" h="97154" extrusionOk="0">
                  <a:moveTo>
                    <a:pt x="1870354" y="41859"/>
                  </a:moveTo>
                  <a:lnTo>
                    <a:pt x="1864448" y="42379"/>
                  </a:lnTo>
                  <a:lnTo>
                    <a:pt x="1858581" y="42926"/>
                  </a:lnTo>
                  <a:lnTo>
                    <a:pt x="1859203" y="44284"/>
                  </a:lnTo>
                  <a:lnTo>
                    <a:pt x="1864169" y="43865"/>
                  </a:lnTo>
                  <a:lnTo>
                    <a:pt x="1869706" y="43688"/>
                  </a:lnTo>
                  <a:lnTo>
                    <a:pt x="1868716" y="43675"/>
                  </a:lnTo>
                  <a:lnTo>
                    <a:pt x="1870354" y="41859"/>
                  </a:lnTo>
                  <a:close/>
                </a:path>
                <a:path w="2155825" h="97154" extrusionOk="0">
                  <a:moveTo>
                    <a:pt x="1871383" y="40462"/>
                  </a:moveTo>
                  <a:lnTo>
                    <a:pt x="1871167" y="40386"/>
                  </a:lnTo>
                  <a:lnTo>
                    <a:pt x="1868639" y="39497"/>
                  </a:lnTo>
                  <a:lnTo>
                    <a:pt x="1863763" y="39497"/>
                  </a:lnTo>
                  <a:lnTo>
                    <a:pt x="1848192" y="39497"/>
                  </a:lnTo>
                  <a:lnTo>
                    <a:pt x="1849056" y="40894"/>
                  </a:lnTo>
                  <a:lnTo>
                    <a:pt x="1845360" y="39370"/>
                  </a:lnTo>
                  <a:lnTo>
                    <a:pt x="1841652" y="37846"/>
                  </a:lnTo>
                  <a:lnTo>
                    <a:pt x="1836229" y="39370"/>
                  </a:lnTo>
                  <a:lnTo>
                    <a:pt x="1826526" y="36576"/>
                  </a:lnTo>
                  <a:lnTo>
                    <a:pt x="1826831" y="37338"/>
                  </a:lnTo>
                  <a:lnTo>
                    <a:pt x="1829968" y="38100"/>
                  </a:lnTo>
                  <a:lnTo>
                    <a:pt x="1821421" y="37592"/>
                  </a:lnTo>
                  <a:lnTo>
                    <a:pt x="1821027" y="37719"/>
                  </a:lnTo>
                  <a:lnTo>
                    <a:pt x="1819541" y="38100"/>
                  </a:lnTo>
                  <a:lnTo>
                    <a:pt x="1818970" y="38100"/>
                  </a:lnTo>
                  <a:lnTo>
                    <a:pt x="1819440" y="38227"/>
                  </a:lnTo>
                  <a:lnTo>
                    <a:pt x="1819071" y="38227"/>
                  </a:lnTo>
                  <a:lnTo>
                    <a:pt x="1819046" y="38354"/>
                  </a:lnTo>
                  <a:lnTo>
                    <a:pt x="1819617" y="38227"/>
                  </a:lnTo>
                  <a:lnTo>
                    <a:pt x="1821649" y="38608"/>
                  </a:lnTo>
                  <a:lnTo>
                    <a:pt x="1823300" y="38989"/>
                  </a:lnTo>
                  <a:lnTo>
                    <a:pt x="1823974" y="39497"/>
                  </a:lnTo>
                  <a:lnTo>
                    <a:pt x="1819732" y="41021"/>
                  </a:lnTo>
                  <a:lnTo>
                    <a:pt x="1806143" y="40767"/>
                  </a:lnTo>
                  <a:lnTo>
                    <a:pt x="1801558" y="41656"/>
                  </a:lnTo>
                  <a:lnTo>
                    <a:pt x="1796491" y="41148"/>
                  </a:lnTo>
                  <a:lnTo>
                    <a:pt x="1803666" y="40767"/>
                  </a:lnTo>
                  <a:lnTo>
                    <a:pt x="1800910" y="39878"/>
                  </a:lnTo>
                  <a:lnTo>
                    <a:pt x="1794052" y="41148"/>
                  </a:lnTo>
                  <a:lnTo>
                    <a:pt x="1791843" y="40005"/>
                  </a:lnTo>
                  <a:lnTo>
                    <a:pt x="1791474" y="39878"/>
                  </a:lnTo>
                  <a:lnTo>
                    <a:pt x="1790014" y="39370"/>
                  </a:lnTo>
                  <a:lnTo>
                    <a:pt x="1789645" y="39243"/>
                  </a:lnTo>
                  <a:lnTo>
                    <a:pt x="1788553" y="38862"/>
                  </a:lnTo>
                  <a:lnTo>
                    <a:pt x="1787855" y="38100"/>
                  </a:lnTo>
                  <a:lnTo>
                    <a:pt x="1787626" y="37846"/>
                  </a:lnTo>
                  <a:lnTo>
                    <a:pt x="1792516" y="37211"/>
                  </a:lnTo>
                  <a:lnTo>
                    <a:pt x="1785353" y="36957"/>
                  </a:lnTo>
                  <a:lnTo>
                    <a:pt x="1781771" y="36830"/>
                  </a:lnTo>
                  <a:lnTo>
                    <a:pt x="1775447" y="35687"/>
                  </a:lnTo>
                  <a:lnTo>
                    <a:pt x="1773478" y="35547"/>
                  </a:lnTo>
                  <a:lnTo>
                    <a:pt x="1773478" y="37846"/>
                  </a:lnTo>
                  <a:lnTo>
                    <a:pt x="1773186" y="37846"/>
                  </a:lnTo>
                  <a:lnTo>
                    <a:pt x="1771853" y="37642"/>
                  </a:lnTo>
                  <a:lnTo>
                    <a:pt x="1773478" y="37846"/>
                  </a:lnTo>
                  <a:lnTo>
                    <a:pt x="1773478" y="35547"/>
                  </a:lnTo>
                  <a:lnTo>
                    <a:pt x="1766735" y="35052"/>
                  </a:lnTo>
                  <a:lnTo>
                    <a:pt x="1761375" y="35687"/>
                  </a:lnTo>
                  <a:lnTo>
                    <a:pt x="1756308" y="35052"/>
                  </a:lnTo>
                  <a:lnTo>
                    <a:pt x="1748574" y="37465"/>
                  </a:lnTo>
                  <a:lnTo>
                    <a:pt x="1750174" y="36957"/>
                  </a:lnTo>
                  <a:lnTo>
                    <a:pt x="1750580" y="36830"/>
                  </a:lnTo>
                  <a:lnTo>
                    <a:pt x="1752993" y="36068"/>
                  </a:lnTo>
                  <a:lnTo>
                    <a:pt x="1736128" y="36830"/>
                  </a:lnTo>
                  <a:lnTo>
                    <a:pt x="1735975" y="36322"/>
                  </a:lnTo>
                  <a:lnTo>
                    <a:pt x="1723313" y="36449"/>
                  </a:lnTo>
                  <a:lnTo>
                    <a:pt x="1710245" y="36957"/>
                  </a:lnTo>
                  <a:lnTo>
                    <a:pt x="1705686" y="36918"/>
                  </a:lnTo>
                  <a:lnTo>
                    <a:pt x="1706473" y="36068"/>
                  </a:lnTo>
                  <a:lnTo>
                    <a:pt x="1701584" y="35153"/>
                  </a:lnTo>
                  <a:lnTo>
                    <a:pt x="1697697" y="34709"/>
                  </a:lnTo>
                  <a:lnTo>
                    <a:pt x="1694281" y="34518"/>
                  </a:lnTo>
                  <a:lnTo>
                    <a:pt x="1700161" y="35877"/>
                  </a:lnTo>
                  <a:lnTo>
                    <a:pt x="1702701" y="36893"/>
                  </a:lnTo>
                  <a:lnTo>
                    <a:pt x="1696732" y="36830"/>
                  </a:lnTo>
                  <a:lnTo>
                    <a:pt x="1692363" y="36195"/>
                  </a:lnTo>
                  <a:lnTo>
                    <a:pt x="1689735" y="35814"/>
                  </a:lnTo>
                  <a:lnTo>
                    <a:pt x="1682737" y="34798"/>
                  </a:lnTo>
                  <a:lnTo>
                    <a:pt x="1677136" y="35179"/>
                  </a:lnTo>
                  <a:lnTo>
                    <a:pt x="1671345" y="35814"/>
                  </a:lnTo>
                  <a:lnTo>
                    <a:pt x="1661985" y="34925"/>
                  </a:lnTo>
                  <a:lnTo>
                    <a:pt x="1660613" y="33401"/>
                  </a:lnTo>
                  <a:lnTo>
                    <a:pt x="1660156" y="32893"/>
                  </a:lnTo>
                  <a:lnTo>
                    <a:pt x="1652968" y="33401"/>
                  </a:lnTo>
                  <a:lnTo>
                    <a:pt x="1648371" y="32385"/>
                  </a:lnTo>
                  <a:lnTo>
                    <a:pt x="1638579" y="30226"/>
                  </a:lnTo>
                  <a:lnTo>
                    <a:pt x="1635493" y="32385"/>
                  </a:lnTo>
                  <a:lnTo>
                    <a:pt x="1633156" y="31623"/>
                  </a:lnTo>
                  <a:lnTo>
                    <a:pt x="1626565" y="29464"/>
                  </a:lnTo>
                  <a:lnTo>
                    <a:pt x="1616151" y="28956"/>
                  </a:lnTo>
                  <a:lnTo>
                    <a:pt x="1613547" y="28829"/>
                  </a:lnTo>
                  <a:lnTo>
                    <a:pt x="1599628" y="28956"/>
                  </a:lnTo>
                  <a:lnTo>
                    <a:pt x="1587957" y="28702"/>
                  </a:lnTo>
                  <a:lnTo>
                    <a:pt x="1587474" y="31623"/>
                  </a:lnTo>
                  <a:lnTo>
                    <a:pt x="1580972" y="31496"/>
                  </a:lnTo>
                  <a:lnTo>
                    <a:pt x="1574342" y="31750"/>
                  </a:lnTo>
                  <a:lnTo>
                    <a:pt x="1567319" y="32258"/>
                  </a:lnTo>
                  <a:lnTo>
                    <a:pt x="1559636" y="32893"/>
                  </a:lnTo>
                  <a:lnTo>
                    <a:pt x="1560296" y="35687"/>
                  </a:lnTo>
                  <a:lnTo>
                    <a:pt x="1552397" y="36195"/>
                  </a:lnTo>
                  <a:lnTo>
                    <a:pt x="1545348" y="35433"/>
                  </a:lnTo>
                  <a:lnTo>
                    <a:pt x="1542999" y="35179"/>
                  </a:lnTo>
                  <a:lnTo>
                    <a:pt x="1532572" y="33909"/>
                  </a:lnTo>
                  <a:lnTo>
                    <a:pt x="1525270" y="33401"/>
                  </a:lnTo>
                  <a:lnTo>
                    <a:pt x="1521625" y="33147"/>
                  </a:lnTo>
                  <a:lnTo>
                    <a:pt x="1522628" y="32131"/>
                  </a:lnTo>
                  <a:lnTo>
                    <a:pt x="1524266" y="32296"/>
                  </a:lnTo>
                  <a:lnTo>
                    <a:pt x="1523339" y="32131"/>
                  </a:lnTo>
                  <a:lnTo>
                    <a:pt x="1515541" y="30734"/>
                  </a:lnTo>
                  <a:lnTo>
                    <a:pt x="1501851" y="31877"/>
                  </a:lnTo>
                  <a:lnTo>
                    <a:pt x="1488478" y="33401"/>
                  </a:lnTo>
                  <a:lnTo>
                    <a:pt x="1486192" y="33147"/>
                  </a:lnTo>
                  <a:lnTo>
                    <a:pt x="1475917" y="32004"/>
                  </a:lnTo>
                  <a:lnTo>
                    <a:pt x="1471942" y="33147"/>
                  </a:lnTo>
                  <a:lnTo>
                    <a:pt x="1469059" y="32639"/>
                  </a:lnTo>
                  <a:lnTo>
                    <a:pt x="1466278" y="31877"/>
                  </a:lnTo>
                  <a:lnTo>
                    <a:pt x="1466646" y="31877"/>
                  </a:lnTo>
                  <a:lnTo>
                    <a:pt x="1467256" y="31623"/>
                  </a:lnTo>
                  <a:lnTo>
                    <a:pt x="1465630" y="31623"/>
                  </a:lnTo>
                  <a:lnTo>
                    <a:pt x="1462062" y="30353"/>
                  </a:lnTo>
                  <a:lnTo>
                    <a:pt x="1460106" y="29845"/>
                  </a:lnTo>
                  <a:lnTo>
                    <a:pt x="1461770" y="30607"/>
                  </a:lnTo>
                  <a:lnTo>
                    <a:pt x="1463370" y="31242"/>
                  </a:lnTo>
                  <a:lnTo>
                    <a:pt x="1464754" y="31623"/>
                  </a:lnTo>
                  <a:lnTo>
                    <a:pt x="1461693" y="31623"/>
                  </a:lnTo>
                  <a:lnTo>
                    <a:pt x="1457032" y="31877"/>
                  </a:lnTo>
                  <a:lnTo>
                    <a:pt x="1452473" y="32639"/>
                  </a:lnTo>
                  <a:lnTo>
                    <a:pt x="1450594" y="29210"/>
                  </a:lnTo>
                  <a:lnTo>
                    <a:pt x="1450530" y="29083"/>
                  </a:lnTo>
                  <a:lnTo>
                    <a:pt x="1449476" y="29210"/>
                  </a:lnTo>
                  <a:lnTo>
                    <a:pt x="1445006" y="27813"/>
                  </a:lnTo>
                  <a:lnTo>
                    <a:pt x="1445882" y="30734"/>
                  </a:lnTo>
                  <a:lnTo>
                    <a:pt x="1448269" y="33401"/>
                  </a:lnTo>
                  <a:lnTo>
                    <a:pt x="1445971" y="33909"/>
                  </a:lnTo>
                  <a:lnTo>
                    <a:pt x="1443875" y="34544"/>
                  </a:lnTo>
                  <a:lnTo>
                    <a:pt x="1442237" y="35433"/>
                  </a:lnTo>
                  <a:lnTo>
                    <a:pt x="1439138" y="33401"/>
                  </a:lnTo>
                  <a:lnTo>
                    <a:pt x="1438757" y="33147"/>
                  </a:lnTo>
                  <a:lnTo>
                    <a:pt x="1434274" y="33401"/>
                  </a:lnTo>
                  <a:lnTo>
                    <a:pt x="1429537" y="33401"/>
                  </a:lnTo>
                  <a:lnTo>
                    <a:pt x="1425321" y="30988"/>
                  </a:lnTo>
                  <a:lnTo>
                    <a:pt x="1420393" y="32512"/>
                  </a:lnTo>
                  <a:lnTo>
                    <a:pt x="1412392" y="33782"/>
                  </a:lnTo>
                  <a:lnTo>
                    <a:pt x="1404505" y="35560"/>
                  </a:lnTo>
                  <a:lnTo>
                    <a:pt x="1399959" y="39243"/>
                  </a:lnTo>
                  <a:lnTo>
                    <a:pt x="1399806" y="38354"/>
                  </a:lnTo>
                  <a:lnTo>
                    <a:pt x="1398905" y="38100"/>
                  </a:lnTo>
                  <a:lnTo>
                    <a:pt x="1398460" y="37973"/>
                  </a:lnTo>
                  <a:lnTo>
                    <a:pt x="1400924" y="37973"/>
                  </a:lnTo>
                  <a:lnTo>
                    <a:pt x="1395844" y="37084"/>
                  </a:lnTo>
                  <a:lnTo>
                    <a:pt x="1390764" y="36322"/>
                  </a:lnTo>
                  <a:lnTo>
                    <a:pt x="1386192" y="38100"/>
                  </a:lnTo>
                  <a:lnTo>
                    <a:pt x="1384033" y="33274"/>
                  </a:lnTo>
                  <a:lnTo>
                    <a:pt x="1372946" y="39624"/>
                  </a:lnTo>
                  <a:lnTo>
                    <a:pt x="1370977" y="38735"/>
                  </a:lnTo>
                  <a:lnTo>
                    <a:pt x="1366202" y="36576"/>
                  </a:lnTo>
                  <a:lnTo>
                    <a:pt x="1363395" y="34798"/>
                  </a:lnTo>
                  <a:lnTo>
                    <a:pt x="1370101" y="31242"/>
                  </a:lnTo>
                  <a:lnTo>
                    <a:pt x="1361020" y="33909"/>
                  </a:lnTo>
                  <a:lnTo>
                    <a:pt x="1355763" y="34925"/>
                  </a:lnTo>
                  <a:lnTo>
                    <a:pt x="1350962" y="35941"/>
                  </a:lnTo>
                  <a:lnTo>
                    <a:pt x="1343228" y="38735"/>
                  </a:lnTo>
                  <a:lnTo>
                    <a:pt x="1343901" y="35560"/>
                  </a:lnTo>
                  <a:lnTo>
                    <a:pt x="1338986" y="35560"/>
                  </a:lnTo>
                  <a:lnTo>
                    <a:pt x="1331125" y="39878"/>
                  </a:lnTo>
                  <a:lnTo>
                    <a:pt x="1329016" y="37973"/>
                  </a:lnTo>
                  <a:lnTo>
                    <a:pt x="1328166" y="37211"/>
                  </a:lnTo>
                  <a:lnTo>
                    <a:pt x="1323822" y="36195"/>
                  </a:lnTo>
                  <a:lnTo>
                    <a:pt x="1314589" y="34036"/>
                  </a:lnTo>
                  <a:lnTo>
                    <a:pt x="1284071" y="32766"/>
                  </a:lnTo>
                  <a:lnTo>
                    <a:pt x="1268818" y="32131"/>
                  </a:lnTo>
                  <a:lnTo>
                    <a:pt x="1245539" y="28829"/>
                  </a:lnTo>
                  <a:lnTo>
                    <a:pt x="1245781" y="32766"/>
                  </a:lnTo>
                  <a:lnTo>
                    <a:pt x="1243342" y="32131"/>
                  </a:lnTo>
                  <a:lnTo>
                    <a:pt x="1240904" y="31496"/>
                  </a:lnTo>
                  <a:lnTo>
                    <a:pt x="1234782" y="29591"/>
                  </a:lnTo>
                  <a:lnTo>
                    <a:pt x="1231315" y="32131"/>
                  </a:lnTo>
                  <a:lnTo>
                    <a:pt x="1229664" y="29591"/>
                  </a:lnTo>
                  <a:lnTo>
                    <a:pt x="1226388" y="28321"/>
                  </a:lnTo>
                  <a:lnTo>
                    <a:pt x="1225727" y="28067"/>
                  </a:lnTo>
                  <a:lnTo>
                    <a:pt x="1229499" y="26289"/>
                  </a:lnTo>
                  <a:lnTo>
                    <a:pt x="1230299" y="25908"/>
                  </a:lnTo>
                  <a:lnTo>
                    <a:pt x="1220685" y="26289"/>
                  </a:lnTo>
                  <a:lnTo>
                    <a:pt x="1212837" y="25273"/>
                  </a:lnTo>
                  <a:lnTo>
                    <a:pt x="1205826" y="25273"/>
                  </a:lnTo>
                  <a:lnTo>
                    <a:pt x="1198714" y="28321"/>
                  </a:lnTo>
                  <a:lnTo>
                    <a:pt x="1197076" y="25654"/>
                  </a:lnTo>
                  <a:lnTo>
                    <a:pt x="1199172" y="25146"/>
                  </a:lnTo>
                  <a:lnTo>
                    <a:pt x="1201801" y="24511"/>
                  </a:lnTo>
                  <a:lnTo>
                    <a:pt x="1200340" y="22987"/>
                  </a:lnTo>
                  <a:lnTo>
                    <a:pt x="1195768" y="25146"/>
                  </a:lnTo>
                  <a:lnTo>
                    <a:pt x="1192784" y="21844"/>
                  </a:lnTo>
                  <a:lnTo>
                    <a:pt x="1196365" y="21336"/>
                  </a:lnTo>
                  <a:lnTo>
                    <a:pt x="1198651" y="20320"/>
                  </a:lnTo>
                  <a:lnTo>
                    <a:pt x="1190929" y="20320"/>
                  </a:lnTo>
                  <a:lnTo>
                    <a:pt x="1190929" y="57277"/>
                  </a:lnTo>
                  <a:lnTo>
                    <a:pt x="1188948" y="58801"/>
                  </a:lnTo>
                  <a:lnTo>
                    <a:pt x="1185887" y="58166"/>
                  </a:lnTo>
                  <a:lnTo>
                    <a:pt x="1182420" y="56388"/>
                  </a:lnTo>
                  <a:lnTo>
                    <a:pt x="1184935" y="56007"/>
                  </a:lnTo>
                  <a:lnTo>
                    <a:pt x="1187780" y="56134"/>
                  </a:lnTo>
                  <a:lnTo>
                    <a:pt x="1190929" y="57277"/>
                  </a:lnTo>
                  <a:lnTo>
                    <a:pt x="1190929" y="20320"/>
                  </a:lnTo>
                  <a:lnTo>
                    <a:pt x="1183944" y="20320"/>
                  </a:lnTo>
                  <a:lnTo>
                    <a:pt x="1182408" y="28702"/>
                  </a:lnTo>
                  <a:lnTo>
                    <a:pt x="1181379" y="36195"/>
                  </a:lnTo>
                  <a:lnTo>
                    <a:pt x="1173924" y="32512"/>
                  </a:lnTo>
                  <a:lnTo>
                    <a:pt x="1170203" y="32893"/>
                  </a:lnTo>
                  <a:lnTo>
                    <a:pt x="1164818" y="37973"/>
                  </a:lnTo>
                  <a:lnTo>
                    <a:pt x="1162227" y="35433"/>
                  </a:lnTo>
                  <a:lnTo>
                    <a:pt x="1160259" y="34163"/>
                  </a:lnTo>
                  <a:lnTo>
                    <a:pt x="1160056" y="34036"/>
                  </a:lnTo>
                  <a:lnTo>
                    <a:pt x="1157884" y="32639"/>
                  </a:lnTo>
                  <a:lnTo>
                    <a:pt x="1167028" y="31877"/>
                  </a:lnTo>
                  <a:lnTo>
                    <a:pt x="1159941" y="31115"/>
                  </a:lnTo>
                  <a:lnTo>
                    <a:pt x="1149324" y="30353"/>
                  </a:lnTo>
                  <a:lnTo>
                    <a:pt x="1139583" y="30861"/>
                  </a:lnTo>
                  <a:lnTo>
                    <a:pt x="1135087" y="34036"/>
                  </a:lnTo>
                  <a:lnTo>
                    <a:pt x="1133487" y="32258"/>
                  </a:lnTo>
                  <a:lnTo>
                    <a:pt x="1127899" y="33401"/>
                  </a:lnTo>
                  <a:lnTo>
                    <a:pt x="1126553" y="34163"/>
                  </a:lnTo>
                  <a:lnTo>
                    <a:pt x="1115009" y="33655"/>
                  </a:lnTo>
                  <a:lnTo>
                    <a:pt x="1113993" y="33020"/>
                  </a:lnTo>
                  <a:lnTo>
                    <a:pt x="1102664" y="33528"/>
                  </a:lnTo>
                  <a:lnTo>
                    <a:pt x="1105801" y="34671"/>
                  </a:lnTo>
                  <a:lnTo>
                    <a:pt x="1101331" y="42672"/>
                  </a:lnTo>
                  <a:lnTo>
                    <a:pt x="1100035" y="41021"/>
                  </a:lnTo>
                  <a:lnTo>
                    <a:pt x="1097076" y="37211"/>
                  </a:lnTo>
                  <a:lnTo>
                    <a:pt x="1096378" y="36322"/>
                  </a:lnTo>
                  <a:lnTo>
                    <a:pt x="1087247" y="37211"/>
                  </a:lnTo>
                  <a:lnTo>
                    <a:pt x="1087513" y="36322"/>
                  </a:lnTo>
                  <a:lnTo>
                    <a:pt x="1080668" y="34925"/>
                  </a:lnTo>
                  <a:lnTo>
                    <a:pt x="1076934" y="34163"/>
                  </a:lnTo>
                  <a:lnTo>
                    <a:pt x="1068209" y="34925"/>
                  </a:lnTo>
                  <a:lnTo>
                    <a:pt x="1057795" y="32131"/>
                  </a:lnTo>
                  <a:lnTo>
                    <a:pt x="1058926" y="37338"/>
                  </a:lnTo>
                  <a:lnTo>
                    <a:pt x="1055065" y="41021"/>
                  </a:lnTo>
                  <a:lnTo>
                    <a:pt x="1047546" y="38608"/>
                  </a:lnTo>
                  <a:lnTo>
                    <a:pt x="1045286" y="37719"/>
                  </a:lnTo>
                  <a:lnTo>
                    <a:pt x="1038148" y="34925"/>
                  </a:lnTo>
                  <a:lnTo>
                    <a:pt x="1028623" y="34671"/>
                  </a:lnTo>
                  <a:lnTo>
                    <a:pt x="1032954" y="37719"/>
                  </a:lnTo>
                  <a:lnTo>
                    <a:pt x="1027226" y="36957"/>
                  </a:lnTo>
                  <a:lnTo>
                    <a:pt x="1022553" y="32893"/>
                  </a:lnTo>
                  <a:lnTo>
                    <a:pt x="1020521" y="31115"/>
                  </a:lnTo>
                  <a:lnTo>
                    <a:pt x="1017955" y="28448"/>
                  </a:lnTo>
                  <a:lnTo>
                    <a:pt x="1016000" y="26416"/>
                  </a:lnTo>
                  <a:lnTo>
                    <a:pt x="1013802" y="24130"/>
                  </a:lnTo>
                  <a:lnTo>
                    <a:pt x="1008062" y="20193"/>
                  </a:lnTo>
                  <a:lnTo>
                    <a:pt x="1006627" y="19050"/>
                  </a:lnTo>
                  <a:lnTo>
                    <a:pt x="1010323" y="18542"/>
                  </a:lnTo>
                  <a:lnTo>
                    <a:pt x="1012329" y="17907"/>
                  </a:lnTo>
                  <a:lnTo>
                    <a:pt x="1004519" y="15875"/>
                  </a:lnTo>
                  <a:lnTo>
                    <a:pt x="1003147" y="18796"/>
                  </a:lnTo>
                  <a:lnTo>
                    <a:pt x="1002614" y="23368"/>
                  </a:lnTo>
                  <a:lnTo>
                    <a:pt x="997267" y="26416"/>
                  </a:lnTo>
                  <a:lnTo>
                    <a:pt x="994905" y="22479"/>
                  </a:lnTo>
                  <a:lnTo>
                    <a:pt x="995133" y="22225"/>
                  </a:lnTo>
                  <a:lnTo>
                    <a:pt x="1000315" y="16637"/>
                  </a:lnTo>
                  <a:lnTo>
                    <a:pt x="991679" y="15621"/>
                  </a:lnTo>
                  <a:lnTo>
                    <a:pt x="985761" y="16002"/>
                  </a:lnTo>
                  <a:lnTo>
                    <a:pt x="976058" y="19558"/>
                  </a:lnTo>
                  <a:lnTo>
                    <a:pt x="964958" y="22225"/>
                  </a:lnTo>
                  <a:lnTo>
                    <a:pt x="954836" y="20066"/>
                  </a:lnTo>
                  <a:lnTo>
                    <a:pt x="960005" y="26289"/>
                  </a:lnTo>
                  <a:lnTo>
                    <a:pt x="954049" y="28448"/>
                  </a:lnTo>
                  <a:lnTo>
                    <a:pt x="946213" y="27178"/>
                  </a:lnTo>
                  <a:lnTo>
                    <a:pt x="942975" y="26035"/>
                  </a:lnTo>
                  <a:lnTo>
                    <a:pt x="937247" y="24003"/>
                  </a:lnTo>
                  <a:lnTo>
                    <a:pt x="928446" y="22479"/>
                  </a:lnTo>
                  <a:lnTo>
                    <a:pt x="921105" y="26035"/>
                  </a:lnTo>
                  <a:lnTo>
                    <a:pt x="919937" y="25146"/>
                  </a:lnTo>
                  <a:lnTo>
                    <a:pt x="919492" y="24257"/>
                  </a:lnTo>
                  <a:lnTo>
                    <a:pt x="919441" y="23495"/>
                  </a:lnTo>
                  <a:lnTo>
                    <a:pt x="912888" y="25273"/>
                  </a:lnTo>
                  <a:lnTo>
                    <a:pt x="904951" y="27051"/>
                  </a:lnTo>
                  <a:lnTo>
                    <a:pt x="897534" y="29464"/>
                  </a:lnTo>
                  <a:lnTo>
                    <a:pt x="892543" y="32893"/>
                  </a:lnTo>
                  <a:lnTo>
                    <a:pt x="891273" y="31877"/>
                  </a:lnTo>
                  <a:lnTo>
                    <a:pt x="888898" y="29972"/>
                  </a:lnTo>
                  <a:lnTo>
                    <a:pt x="883043" y="25273"/>
                  </a:lnTo>
                  <a:lnTo>
                    <a:pt x="868426" y="27559"/>
                  </a:lnTo>
                  <a:lnTo>
                    <a:pt x="855065" y="29972"/>
                  </a:lnTo>
                  <a:lnTo>
                    <a:pt x="854951" y="29845"/>
                  </a:lnTo>
                  <a:lnTo>
                    <a:pt x="849820" y="23876"/>
                  </a:lnTo>
                  <a:lnTo>
                    <a:pt x="849287" y="23241"/>
                  </a:lnTo>
                  <a:lnTo>
                    <a:pt x="827798" y="23876"/>
                  </a:lnTo>
                  <a:lnTo>
                    <a:pt x="828344" y="21844"/>
                  </a:lnTo>
                  <a:lnTo>
                    <a:pt x="819581" y="21717"/>
                  </a:lnTo>
                  <a:lnTo>
                    <a:pt x="813308" y="23368"/>
                  </a:lnTo>
                  <a:lnTo>
                    <a:pt x="808697" y="26289"/>
                  </a:lnTo>
                  <a:lnTo>
                    <a:pt x="804938" y="29845"/>
                  </a:lnTo>
                  <a:lnTo>
                    <a:pt x="801763" y="28321"/>
                  </a:lnTo>
                  <a:lnTo>
                    <a:pt x="804075" y="26543"/>
                  </a:lnTo>
                  <a:lnTo>
                    <a:pt x="804341" y="25400"/>
                  </a:lnTo>
                  <a:lnTo>
                    <a:pt x="792162" y="23241"/>
                  </a:lnTo>
                  <a:lnTo>
                    <a:pt x="783691" y="23241"/>
                  </a:lnTo>
                  <a:lnTo>
                    <a:pt x="775817" y="26035"/>
                  </a:lnTo>
                  <a:lnTo>
                    <a:pt x="765467" y="31877"/>
                  </a:lnTo>
                  <a:lnTo>
                    <a:pt x="763714" y="25146"/>
                  </a:lnTo>
                  <a:lnTo>
                    <a:pt x="756945" y="25146"/>
                  </a:lnTo>
                  <a:lnTo>
                    <a:pt x="745032" y="21971"/>
                  </a:lnTo>
                  <a:lnTo>
                    <a:pt x="742823" y="21590"/>
                  </a:lnTo>
                  <a:lnTo>
                    <a:pt x="730288" y="19431"/>
                  </a:lnTo>
                  <a:lnTo>
                    <a:pt x="715022" y="21590"/>
                  </a:lnTo>
                  <a:lnTo>
                    <a:pt x="715619" y="19431"/>
                  </a:lnTo>
                  <a:lnTo>
                    <a:pt x="716394" y="18923"/>
                  </a:lnTo>
                  <a:lnTo>
                    <a:pt x="717181" y="18415"/>
                  </a:lnTo>
                  <a:lnTo>
                    <a:pt x="699427" y="18923"/>
                  </a:lnTo>
                  <a:lnTo>
                    <a:pt x="681367" y="14224"/>
                  </a:lnTo>
                  <a:lnTo>
                    <a:pt x="665924" y="12827"/>
                  </a:lnTo>
                  <a:lnTo>
                    <a:pt x="656056" y="23622"/>
                  </a:lnTo>
                  <a:lnTo>
                    <a:pt x="641451" y="29972"/>
                  </a:lnTo>
                  <a:lnTo>
                    <a:pt x="649109" y="32766"/>
                  </a:lnTo>
                  <a:lnTo>
                    <a:pt x="648131" y="36957"/>
                  </a:lnTo>
                  <a:lnTo>
                    <a:pt x="648030" y="37211"/>
                  </a:lnTo>
                  <a:lnTo>
                    <a:pt x="645185" y="41656"/>
                  </a:lnTo>
                  <a:lnTo>
                    <a:pt x="645058" y="42037"/>
                  </a:lnTo>
                  <a:lnTo>
                    <a:pt x="646417" y="45974"/>
                  </a:lnTo>
                  <a:lnTo>
                    <a:pt x="640422" y="45339"/>
                  </a:lnTo>
                  <a:lnTo>
                    <a:pt x="635165" y="42291"/>
                  </a:lnTo>
                  <a:lnTo>
                    <a:pt x="633006" y="38735"/>
                  </a:lnTo>
                  <a:lnTo>
                    <a:pt x="633984" y="38100"/>
                  </a:lnTo>
                  <a:lnTo>
                    <a:pt x="636320" y="36576"/>
                  </a:lnTo>
                  <a:lnTo>
                    <a:pt x="637755" y="37846"/>
                  </a:lnTo>
                  <a:lnTo>
                    <a:pt x="637336" y="36576"/>
                  </a:lnTo>
                  <a:lnTo>
                    <a:pt x="635508" y="30988"/>
                  </a:lnTo>
                  <a:lnTo>
                    <a:pt x="635025" y="30861"/>
                  </a:lnTo>
                  <a:lnTo>
                    <a:pt x="627329" y="28829"/>
                  </a:lnTo>
                  <a:lnTo>
                    <a:pt x="618629" y="27432"/>
                  </a:lnTo>
                  <a:lnTo>
                    <a:pt x="616356" y="24892"/>
                  </a:lnTo>
                  <a:lnTo>
                    <a:pt x="614768" y="23114"/>
                  </a:lnTo>
                  <a:lnTo>
                    <a:pt x="587057" y="21844"/>
                  </a:lnTo>
                  <a:lnTo>
                    <a:pt x="545274" y="16891"/>
                  </a:lnTo>
                  <a:lnTo>
                    <a:pt x="532866" y="15367"/>
                  </a:lnTo>
                  <a:lnTo>
                    <a:pt x="506488" y="13081"/>
                  </a:lnTo>
                  <a:lnTo>
                    <a:pt x="510489" y="24892"/>
                  </a:lnTo>
                  <a:lnTo>
                    <a:pt x="498335" y="24130"/>
                  </a:lnTo>
                  <a:lnTo>
                    <a:pt x="497471" y="23368"/>
                  </a:lnTo>
                  <a:lnTo>
                    <a:pt x="495147" y="21336"/>
                  </a:lnTo>
                  <a:lnTo>
                    <a:pt x="494207" y="15633"/>
                  </a:lnTo>
                  <a:lnTo>
                    <a:pt x="493725" y="15875"/>
                  </a:lnTo>
                  <a:lnTo>
                    <a:pt x="489712" y="20066"/>
                  </a:lnTo>
                  <a:lnTo>
                    <a:pt x="487946" y="23368"/>
                  </a:lnTo>
                  <a:lnTo>
                    <a:pt x="485025" y="21336"/>
                  </a:lnTo>
                  <a:lnTo>
                    <a:pt x="481736" y="19050"/>
                  </a:lnTo>
                  <a:lnTo>
                    <a:pt x="484238" y="14605"/>
                  </a:lnTo>
                  <a:lnTo>
                    <a:pt x="488950" y="10922"/>
                  </a:lnTo>
                  <a:lnTo>
                    <a:pt x="489369" y="9271"/>
                  </a:lnTo>
                  <a:lnTo>
                    <a:pt x="482295" y="10033"/>
                  </a:lnTo>
                  <a:lnTo>
                    <a:pt x="483882" y="11430"/>
                  </a:lnTo>
                  <a:lnTo>
                    <a:pt x="478155" y="16129"/>
                  </a:lnTo>
                  <a:lnTo>
                    <a:pt x="477647" y="21336"/>
                  </a:lnTo>
                  <a:lnTo>
                    <a:pt x="467233" y="20574"/>
                  </a:lnTo>
                  <a:lnTo>
                    <a:pt x="465150" y="19812"/>
                  </a:lnTo>
                  <a:lnTo>
                    <a:pt x="460819" y="18237"/>
                  </a:lnTo>
                  <a:lnTo>
                    <a:pt x="456857" y="19812"/>
                  </a:lnTo>
                  <a:lnTo>
                    <a:pt x="458457" y="17653"/>
                  </a:lnTo>
                  <a:lnTo>
                    <a:pt x="459879" y="15494"/>
                  </a:lnTo>
                  <a:lnTo>
                    <a:pt x="461429" y="16891"/>
                  </a:lnTo>
                  <a:lnTo>
                    <a:pt x="462318" y="15494"/>
                  </a:lnTo>
                  <a:lnTo>
                    <a:pt x="463842" y="13081"/>
                  </a:lnTo>
                  <a:lnTo>
                    <a:pt x="461251" y="12573"/>
                  </a:lnTo>
                  <a:lnTo>
                    <a:pt x="461251" y="12192"/>
                  </a:lnTo>
                  <a:lnTo>
                    <a:pt x="461264" y="11811"/>
                  </a:lnTo>
                  <a:lnTo>
                    <a:pt x="460387" y="11303"/>
                  </a:lnTo>
                  <a:lnTo>
                    <a:pt x="457276" y="12192"/>
                  </a:lnTo>
                  <a:lnTo>
                    <a:pt x="441947" y="10795"/>
                  </a:lnTo>
                  <a:lnTo>
                    <a:pt x="448081" y="20574"/>
                  </a:lnTo>
                  <a:lnTo>
                    <a:pt x="443077" y="22606"/>
                  </a:lnTo>
                  <a:lnTo>
                    <a:pt x="439216" y="23368"/>
                  </a:lnTo>
                  <a:lnTo>
                    <a:pt x="438124" y="25019"/>
                  </a:lnTo>
                  <a:lnTo>
                    <a:pt x="438023" y="25400"/>
                  </a:lnTo>
                  <a:lnTo>
                    <a:pt x="440753" y="30861"/>
                  </a:lnTo>
                  <a:lnTo>
                    <a:pt x="431266" y="25019"/>
                  </a:lnTo>
                  <a:lnTo>
                    <a:pt x="427342" y="22606"/>
                  </a:lnTo>
                  <a:lnTo>
                    <a:pt x="407504" y="20447"/>
                  </a:lnTo>
                  <a:lnTo>
                    <a:pt x="388404" y="20447"/>
                  </a:lnTo>
                  <a:lnTo>
                    <a:pt x="377253" y="18542"/>
                  </a:lnTo>
                  <a:lnTo>
                    <a:pt x="370116" y="22733"/>
                  </a:lnTo>
                  <a:lnTo>
                    <a:pt x="362800" y="24638"/>
                  </a:lnTo>
                  <a:lnTo>
                    <a:pt x="355079" y="25019"/>
                  </a:lnTo>
                  <a:lnTo>
                    <a:pt x="346735" y="24511"/>
                  </a:lnTo>
                  <a:lnTo>
                    <a:pt x="349631" y="26670"/>
                  </a:lnTo>
                  <a:lnTo>
                    <a:pt x="351370" y="38100"/>
                  </a:lnTo>
                  <a:lnTo>
                    <a:pt x="341337" y="36576"/>
                  </a:lnTo>
                  <a:lnTo>
                    <a:pt x="340245" y="27686"/>
                  </a:lnTo>
                  <a:lnTo>
                    <a:pt x="339890" y="24765"/>
                  </a:lnTo>
                  <a:lnTo>
                    <a:pt x="332524" y="20320"/>
                  </a:lnTo>
                  <a:lnTo>
                    <a:pt x="322948" y="17145"/>
                  </a:lnTo>
                  <a:lnTo>
                    <a:pt x="314883" y="8763"/>
                  </a:lnTo>
                  <a:lnTo>
                    <a:pt x="313664" y="14351"/>
                  </a:lnTo>
                  <a:lnTo>
                    <a:pt x="304761" y="16383"/>
                  </a:lnTo>
                  <a:lnTo>
                    <a:pt x="296646" y="19431"/>
                  </a:lnTo>
                  <a:lnTo>
                    <a:pt x="297738" y="27686"/>
                  </a:lnTo>
                  <a:lnTo>
                    <a:pt x="294030" y="25273"/>
                  </a:lnTo>
                  <a:lnTo>
                    <a:pt x="293573" y="21844"/>
                  </a:lnTo>
                  <a:lnTo>
                    <a:pt x="293458" y="17272"/>
                  </a:lnTo>
                  <a:lnTo>
                    <a:pt x="292506" y="15621"/>
                  </a:lnTo>
                  <a:lnTo>
                    <a:pt x="290893" y="12827"/>
                  </a:lnTo>
                  <a:lnTo>
                    <a:pt x="275247" y="15621"/>
                  </a:lnTo>
                  <a:lnTo>
                    <a:pt x="258406" y="13081"/>
                  </a:lnTo>
                  <a:lnTo>
                    <a:pt x="240677" y="9398"/>
                  </a:lnTo>
                  <a:lnTo>
                    <a:pt x="222402" y="8509"/>
                  </a:lnTo>
                  <a:lnTo>
                    <a:pt x="222008" y="11811"/>
                  </a:lnTo>
                  <a:lnTo>
                    <a:pt x="226136" y="16891"/>
                  </a:lnTo>
                  <a:lnTo>
                    <a:pt x="220865" y="21844"/>
                  </a:lnTo>
                  <a:lnTo>
                    <a:pt x="220662" y="21590"/>
                  </a:lnTo>
                  <a:lnTo>
                    <a:pt x="219887" y="20574"/>
                  </a:lnTo>
                  <a:lnTo>
                    <a:pt x="216662" y="16383"/>
                  </a:lnTo>
                  <a:lnTo>
                    <a:pt x="207860" y="4953"/>
                  </a:lnTo>
                  <a:lnTo>
                    <a:pt x="204978" y="8509"/>
                  </a:lnTo>
                  <a:lnTo>
                    <a:pt x="202692" y="13716"/>
                  </a:lnTo>
                  <a:lnTo>
                    <a:pt x="199656" y="16383"/>
                  </a:lnTo>
                  <a:lnTo>
                    <a:pt x="194500" y="12446"/>
                  </a:lnTo>
                  <a:lnTo>
                    <a:pt x="197637" y="19558"/>
                  </a:lnTo>
                  <a:lnTo>
                    <a:pt x="194373" y="20574"/>
                  </a:lnTo>
                  <a:lnTo>
                    <a:pt x="177761" y="16510"/>
                  </a:lnTo>
                  <a:lnTo>
                    <a:pt x="176199" y="16129"/>
                  </a:lnTo>
                  <a:lnTo>
                    <a:pt x="157873" y="14732"/>
                  </a:lnTo>
                  <a:lnTo>
                    <a:pt x="139433" y="15113"/>
                  </a:lnTo>
                  <a:lnTo>
                    <a:pt x="120916" y="16129"/>
                  </a:lnTo>
                  <a:lnTo>
                    <a:pt x="102362" y="16510"/>
                  </a:lnTo>
                  <a:lnTo>
                    <a:pt x="83820" y="14859"/>
                  </a:lnTo>
                  <a:lnTo>
                    <a:pt x="65316" y="9906"/>
                  </a:lnTo>
                  <a:lnTo>
                    <a:pt x="46901" y="0"/>
                  </a:lnTo>
                  <a:lnTo>
                    <a:pt x="53530" y="7112"/>
                  </a:lnTo>
                  <a:lnTo>
                    <a:pt x="49110" y="7747"/>
                  </a:lnTo>
                  <a:lnTo>
                    <a:pt x="44043" y="7874"/>
                  </a:lnTo>
                  <a:lnTo>
                    <a:pt x="47332" y="9652"/>
                  </a:lnTo>
                  <a:lnTo>
                    <a:pt x="44145" y="16383"/>
                  </a:lnTo>
                  <a:lnTo>
                    <a:pt x="44081" y="17653"/>
                  </a:lnTo>
                  <a:lnTo>
                    <a:pt x="44615" y="21590"/>
                  </a:lnTo>
                  <a:lnTo>
                    <a:pt x="41046" y="19177"/>
                  </a:lnTo>
                  <a:lnTo>
                    <a:pt x="24117" y="7747"/>
                  </a:lnTo>
                  <a:lnTo>
                    <a:pt x="19075" y="13716"/>
                  </a:lnTo>
                  <a:lnTo>
                    <a:pt x="11468" y="14732"/>
                  </a:lnTo>
                  <a:lnTo>
                    <a:pt x="4140" y="15633"/>
                  </a:lnTo>
                  <a:lnTo>
                    <a:pt x="0" y="21463"/>
                  </a:lnTo>
                  <a:lnTo>
                    <a:pt x="6489" y="19177"/>
                  </a:lnTo>
                  <a:lnTo>
                    <a:pt x="4889" y="30226"/>
                  </a:lnTo>
                  <a:lnTo>
                    <a:pt x="4762" y="31496"/>
                  </a:lnTo>
                  <a:lnTo>
                    <a:pt x="9194" y="44831"/>
                  </a:lnTo>
                  <a:lnTo>
                    <a:pt x="14884" y="58674"/>
                  </a:lnTo>
                  <a:lnTo>
                    <a:pt x="14973" y="59055"/>
                  </a:lnTo>
                  <a:lnTo>
                    <a:pt x="17310" y="73406"/>
                  </a:lnTo>
                  <a:lnTo>
                    <a:pt x="25615" y="69596"/>
                  </a:lnTo>
                  <a:lnTo>
                    <a:pt x="35661" y="76454"/>
                  </a:lnTo>
                  <a:lnTo>
                    <a:pt x="46863" y="81788"/>
                  </a:lnTo>
                  <a:lnTo>
                    <a:pt x="58661" y="73787"/>
                  </a:lnTo>
                  <a:lnTo>
                    <a:pt x="61302" y="76758"/>
                  </a:lnTo>
                  <a:lnTo>
                    <a:pt x="61569" y="76200"/>
                  </a:lnTo>
                  <a:lnTo>
                    <a:pt x="66408" y="74422"/>
                  </a:lnTo>
                  <a:lnTo>
                    <a:pt x="75412" y="77978"/>
                  </a:lnTo>
                  <a:lnTo>
                    <a:pt x="74396" y="80010"/>
                  </a:lnTo>
                  <a:lnTo>
                    <a:pt x="91147" y="80010"/>
                  </a:lnTo>
                  <a:lnTo>
                    <a:pt x="105473" y="82550"/>
                  </a:lnTo>
                  <a:lnTo>
                    <a:pt x="120396" y="86360"/>
                  </a:lnTo>
                  <a:lnTo>
                    <a:pt x="138899" y="90297"/>
                  </a:lnTo>
                  <a:lnTo>
                    <a:pt x="136804" y="81026"/>
                  </a:lnTo>
                  <a:lnTo>
                    <a:pt x="142887" y="82169"/>
                  </a:lnTo>
                  <a:lnTo>
                    <a:pt x="144183" y="85090"/>
                  </a:lnTo>
                  <a:lnTo>
                    <a:pt x="147040" y="87376"/>
                  </a:lnTo>
                  <a:lnTo>
                    <a:pt x="147421" y="81026"/>
                  </a:lnTo>
                  <a:lnTo>
                    <a:pt x="141897" y="79883"/>
                  </a:lnTo>
                  <a:lnTo>
                    <a:pt x="136258" y="78359"/>
                  </a:lnTo>
                  <a:lnTo>
                    <a:pt x="136271" y="74422"/>
                  </a:lnTo>
                  <a:lnTo>
                    <a:pt x="136271" y="73787"/>
                  </a:lnTo>
                  <a:lnTo>
                    <a:pt x="136283" y="71247"/>
                  </a:lnTo>
                  <a:lnTo>
                    <a:pt x="146507" y="79375"/>
                  </a:lnTo>
                  <a:lnTo>
                    <a:pt x="161518" y="80772"/>
                  </a:lnTo>
                  <a:lnTo>
                    <a:pt x="176034" y="82423"/>
                  </a:lnTo>
                  <a:lnTo>
                    <a:pt x="184772" y="91948"/>
                  </a:lnTo>
                  <a:lnTo>
                    <a:pt x="188455" y="90170"/>
                  </a:lnTo>
                  <a:lnTo>
                    <a:pt x="187731" y="83058"/>
                  </a:lnTo>
                  <a:lnTo>
                    <a:pt x="191401" y="81407"/>
                  </a:lnTo>
                  <a:lnTo>
                    <a:pt x="193903" y="86995"/>
                  </a:lnTo>
                  <a:lnTo>
                    <a:pt x="195732" y="81407"/>
                  </a:lnTo>
                  <a:lnTo>
                    <a:pt x="196278" y="79756"/>
                  </a:lnTo>
                  <a:lnTo>
                    <a:pt x="202425" y="80772"/>
                  </a:lnTo>
                  <a:lnTo>
                    <a:pt x="205536" y="87757"/>
                  </a:lnTo>
                  <a:lnTo>
                    <a:pt x="205765" y="92456"/>
                  </a:lnTo>
                  <a:lnTo>
                    <a:pt x="204266" y="91948"/>
                  </a:lnTo>
                  <a:lnTo>
                    <a:pt x="201510" y="93980"/>
                  </a:lnTo>
                  <a:lnTo>
                    <a:pt x="199923" y="94361"/>
                  </a:lnTo>
                  <a:lnTo>
                    <a:pt x="206844" y="96647"/>
                  </a:lnTo>
                  <a:lnTo>
                    <a:pt x="214503" y="95631"/>
                  </a:lnTo>
                  <a:lnTo>
                    <a:pt x="221183" y="93853"/>
                  </a:lnTo>
                  <a:lnTo>
                    <a:pt x="225158" y="93726"/>
                  </a:lnTo>
                  <a:lnTo>
                    <a:pt x="221691" y="92456"/>
                  </a:lnTo>
                  <a:lnTo>
                    <a:pt x="216141" y="90424"/>
                  </a:lnTo>
                  <a:lnTo>
                    <a:pt x="236220" y="88011"/>
                  </a:lnTo>
                  <a:lnTo>
                    <a:pt x="257276" y="87249"/>
                  </a:lnTo>
                  <a:lnTo>
                    <a:pt x="278180" y="85471"/>
                  </a:lnTo>
                  <a:lnTo>
                    <a:pt x="297776" y="79883"/>
                  </a:lnTo>
                  <a:lnTo>
                    <a:pt x="297726" y="79756"/>
                  </a:lnTo>
                  <a:lnTo>
                    <a:pt x="295897" y="75819"/>
                  </a:lnTo>
                  <a:lnTo>
                    <a:pt x="306552" y="73152"/>
                  </a:lnTo>
                  <a:lnTo>
                    <a:pt x="313143" y="74549"/>
                  </a:lnTo>
                  <a:lnTo>
                    <a:pt x="320078" y="76708"/>
                  </a:lnTo>
                  <a:lnTo>
                    <a:pt x="331787" y="76327"/>
                  </a:lnTo>
                  <a:lnTo>
                    <a:pt x="331038" y="77216"/>
                  </a:lnTo>
                  <a:lnTo>
                    <a:pt x="331965" y="76327"/>
                  </a:lnTo>
                  <a:lnTo>
                    <a:pt x="335178" y="73279"/>
                  </a:lnTo>
                  <a:lnTo>
                    <a:pt x="335508" y="73152"/>
                  </a:lnTo>
                  <a:lnTo>
                    <a:pt x="340398" y="71247"/>
                  </a:lnTo>
                  <a:lnTo>
                    <a:pt x="340728" y="71120"/>
                  </a:lnTo>
                  <a:lnTo>
                    <a:pt x="346405" y="71501"/>
                  </a:lnTo>
                  <a:lnTo>
                    <a:pt x="345859" y="73914"/>
                  </a:lnTo>
                  <a:lnTo>
                    <a:pt x="345732" y="75057"/>
                  </a:lnTo>
                  <a:lnTo>
                    <a:pt x="348615" y="78486"/>
                  </a:lnTo>
                  <a:lnTo>
                    <a:pt x="350901" y="81534"/>
                  </a:lnTo>
                  <a:lnTo>
                    <a:pt x="350977" y="82042"/>
                  </a:lnTo>
                  <a:lnTo>
                    <a:pt x="349389" y="85471"/>
                  </a:lnTo>
                  <a:lnTo>
                    <a:pt x="359829" y="80899"/>
                  </a:lnTo>
                  <a:lnTo>
                    <a:pt x="363842" y="77470"/>
                  </a:lnTo>
                  <a:lnTo>
                    <a:pt x="366534" y="72898"/>
                  </a:lnTo>
                  <a:lnTo>
                    <a:pt x="367944" y="71120"/>
                  </a:lnTo>
                  <a:lnTo>
                    <a:pt x="369150" y="69596"/>
                  </a:lnTo>
                  <a:lnTo>
                    <a:pt x="373062" y="64643"/>
                  </a:lnTo>
                  <a:lnTo>
                    <a:pt x="376186" y="70993"/>
                  </a:lnTo>
                  <a:lnTo>
                    <a:pt x="380707" y="65278"/>
                  </a:lnTo>
                  <a:lnTo>
                    <a:pt x="380822" y="65024"/>
                  </a:lnTo>
                  <a:lnTo>
                    <a:pt x="380873" y="64643"/>
                  </a:lnTo>
                  <a:lnTo>
                    <a:pt x="381190" y="62103"/>
                  </a:lnTo>
                  <a:lnTo>
                    <a:pt x="391541" y="60325"/>
                  </a:lnTo>
                  <a:lnTo>
                    <a:pt x="389026" y="64008"/>
                  </a:lnTo>
                  <a:lnTo>
                    <a:pt x="388899" y="64389"/>
                  </a:lnTo>
                  <a:lnTo>
                    <a:pt x="390525" y="68326"/>
                  </a:lnTo>
                  <a:lnTo>
                    <a:pt x="391833" y="72136"/>
                  </a:lnTo>
                  <a:lnTo>
                    <a:pt x="391833" y="72517"/>
                  </a:lnTo>
                  <a:lnTo>
                    <a:pt x="388645" y="77343"/>
                  </a:lnTo>
                  <a:lnTo>
                    <a:pt x="403021" y="81026"/>
                  </a:lnTo>
                  <a:lnTo>
                    <a:pt x="414185" y="77597"/>
                  </a:lnTo>
                  <a:lnTo>
                    <a:pt x="423151" y="75438"/>
                  </a:lnTo>
                  <a:lnTo>
                    <a:pt x="430911" y="82804"/>
                  </a:lnTo>
                  <a:lnTo>
                    <a:pt x="432028" y="75438"/>
                  </a:lnTo>
                  <a:lnTo>
                    <a:pt x="432269" y="73914"/>
                  </a:lnTo>
                  <a:lnTo>
                    <a:pt x="425945" y="71120"/>
                  </a:lnTo>
                  <a:lnTo>
                    <a:pt x="418795" y="70866"/>
                  </a:lnTo>
                  <a:lnTo>
                    <a:pt x="417677" y="69723"/>
                  </a:lnTo>
                  <a:lnTo>
                    <a:pt x="417131" y="65532"/>
                  </a:lnTo>
                  <a:lnTo>
                    <a:pt x="417220" y="65151"/>
                  </a:lnTo>
                  <a:lnTo>
                    <a:pt x="420903" y="61214"/>
                  </a:lnTo>
                  <a:lnTo>
                    <a:pt x="422986" y="60325"/>
                  </a:lnTo>
                  <a:lnTo>
                    <a:pt x="426859" y="58674"/>
                  </a:lnTo>
                  <a:lnTo>
                    <a:pt x="432752" y="58420"/>
                  </a:lnTo>
                  <a:lnTo>
                    <a:pt x="437794" y="61976"/>
                  </a:lnTo>
                  <a:lnTo>
                    <a:pt x="443445" y="69342"/>
                  </a:lnTo>
                  <a:lnTo>
                    <a:pt x="451065" y="76581"/>
                  </a:lnTo>
                  <a:lnTo>
                    <a:pt x="462038" y="79502"/>
                  </a:lnTo>
                  <a:lnTo>
                    <a:pt x="460298" y="79502"/>
                  </a:lnTo>
                  <a:lnTo>
                    <a:pt x="460184" y="80772"/>
                  </a:lnTo>
                  <a:lnTo>
                    <a:pt x="458444" y="80772"/>
                  </a:lnTo>
                  <a:lnTo>
                    <a:pt x="463334" y="81661"/>
                  </a:lnTo>
                  <a:lnTo>
                    <a:pt x="468312" y="80137"/>
                  </a:lnTo>
                  <a:lnTo>
                    <a:pt x="473557" y="79121"/>
                  </a:lnTo>
                  <a:lnTo>
                    <a:pt x="479285" y="81534"/>
                  </a:lnTo>
                  <a:lnTo>
                    <a:pt x="481203" y="79121"/>
                  </a:lnTo>
                  <a:lnTo>
                    <a:pt x="482828" y="77089"/>
                  </a:lnTo>
                  <a:lnTo>
                    <a:pt x="486333" y="76200"/>
                  </a:lnTo>
                  <a:lnTo>
                    <a:pt x="489242" y="74930"/>
                  </a:lnTo>
                  <a:lnTo>
                    <a:pt x="490067" y="72136"/>
                  </a:lnTo>
                  <a:lnTo>
                    <a:pt x="490982" y="68961"/>
                  </a:lnTo>
                  <a:lnTo>
                    <a:pt x="474954" y="72136"/>
                  </a:lnTo>
                  <a:lnTo>
                    <a:pt x="481774" y="67945"/>
                  </a:lnTo>
                  <a:lnTo>
                    <a:pt x="489038" y="62484"/>
                  </a:lnTo>
                  <a:lnTo>
                    <a:pt x="497408" y="59055"/>
                  </a:lnTo>
                  <a:lnTo>
                    <a:pt x="507542" y="60706"/>
                  </a:lnTo>
                  <a:lnTo>
                    <a:pt x="506374" y="63246"/>
                  </a:lnTo>
                  <a:lnTo>
                    <a:pt x="501916" y="66675"/>
                  </a:lnTo>
                  <a:lnTo>
                    <a:pt x="498856" y="68707"/>
                  </a:lnTo>
                  <a:lnTo>
                    <a:pt x="503237" y="72390"/>
                  </a:lnTo>
                  <a:lnTo>
                    <a:pt x="507288" y="66040"/>
                  </a:lnTo>
                  <a:lnTo>
                    <a:pt x="511670" y="69723"/>
                  </a:lnTo>
                  <a:lnTo>
                    <a:pt x="511746" y="69977"/>
                  </a:lnTo>
                  <a:lnTo>
                    <a:pt x="508088" y="75819"/>
                  </a:lnTo>
                  <a:lnTo>
                    <a:pt x="500392" y="77470"/>
                  </a:lnTo>
                  <a:lnTo>
                    <a:pt x="491109" y="78486"/>
                  </a:lnTo>
                  <a:lnTo>
                    <a:pt x="482612" y="82931"/>
                  </a:lnTo>
                  <a:lnTo>
                    <a:pt x="487400" y="83820"/>
                  </a:lnTo>
                  <a:lnTo>
                    <a:pt x="492975" y="81788"/>
                  </a:lnTo>
                  <a:lnTo>
                    <a:pt x="496747" y="81407"/>
                  </a:lnTo>
                  <a:lnTo>
                    <a:pt x="496125" y="87249"/>
                  </a:lnTo>
                  <a:lnTo>
                    <a:pt x="500684" y="81407"/>
                  </a:lnTo>
                  <a:lnTo>
                    <a:pt x="501980" y="79756"/>
                  </a:lnTo>
                  <a:lnTo>
                    <a:pt x="508863" y="79756"/>
                  </a:lnTo>
                  <a:lnTo>
                    <a:pt x="516648" y="80518"/>
                  </a:lnTo>
                  <a:lnTo>
                    <a:pt x="517918" y="79756"/>
                  </a:lnTo>
                  <a:lnTo>
                    <a:pt x="525183" y="75438"/>
                  </a:lnTo>
                  <a:lnTo>
                    <a:pt x="524395" y="83058"/>
                  </a:lnTo>
                  <a:lnTo>
                    <a:pt x="526275" y="81788"/>
                  </a:lnTo>
                  <a:lnTo>
                    <a:pt x="530161" y="78232"/>
                  </a:lnTo>
                  <a:lnTo>
                    <a:pt x="533603" y="78359"/>
                  </a:lnTo>
                  <a:lnTo>
                    <a:pt x="527367" y="88265"/>
                  </a:lnTo>
                  <a:lnTo>
                    <a:pt x="534441" y="85598"/>
                  </a:lnTo>
                  <a:lnTo>
                    <a:pt x="541337" y="87884"/>
                  </a:lnTo>
                  <a:lnTo>
                    <a:pt x="548170" y="90678"/>
                  </a:lnTo>
                  <a:lnTo>
                    <a:pt x="555028" y="90297"/>
                  </a:lnTo>
                  <a:lnTo>
                    <a:pt x="546100" y="89027"/>
                  </a:lnTo>
                  <a:lnTo>
                    <a:pt x="544690" y="85598"/>
                  </a:lnTo>
                  <a:lnTo>
                    <a:pt x="544804" y="84074"/>
                  </a:lnTo>
                  <a:lnTo>
                    <a:pt x="545147" y="81407"/>
                  </a:lnTo>
                  <a:lnTo>
                    <a:pt x="545096" y="80391"/>
                  </a:lnTo>
                  <a:lnTo>
                    <a:pt x="543826" y="78232"/>
                  </a:lnTo>
                  <a:lnTo>
                    <a:pt x="542569" y="76073"/>
                  </a:lnTo>
                  <a:lnTo>
                    <a:pt x="548271" y="75438"/>
                  </a:lnTo>
                  <a:lnTo>
                    <a:pt x="555129" y="74676"/>
                  </a:lnTo>
                  <a:lnTo>
                    <a:pt x="564146" y="84074"/>
                  </a:lnTo>
                  <a:lnTo>
                    <a:pt x="568629" y="89027"/>
                  </a:lnTo>
                  <a:lnTo>
                    <a:pt x="574890" y="89865"/>
                  </a:lnTo>
                  <a:lnTo>
                    <a:pt x="569277" y="86995"/>
                  </a:lnTo>
                  <a:lnTo>
                    <a:pt x="574916" y="83439"/>
                  </a:lnTo>
                  <a:lnTo>
                    <a:pt x="579970" y="84836"/>
                  </a:lnTo>
                  <a:lnTo>
                    <a:pt x="586651" y="87503"/>
                  </a:lnTo>
                  <a:lnTo>
                    <a:pt x="589749" y="91186"/>
                  </a:lnTo>
                  <a:lnTo>
                    <a:pt x="596874" y="89154"/>
                  </a:lnTo>
                  <a:lnTo>
                    <a:pt x="595934" y="86233"/>
                  </a:lnTo>
                  <a:lnTo>
                    <a:pt x="593712" y="83439"/>
                  </a:lnTo>
                  <a:lnTo>
                    <a:pt x="593204" y="82804"/>
                  </a:lnTo>
                  <a:lnTo>
                    <a:pt x="593318" y="82169"/>
                  </a:lnTo>
                  <a:lnTo>
                    <a:pt x="594550" y="79121"/>
                  </a:lnTo>
                  <a:lnTo>
                    <a:pt x="598538" y="82169"/>
                  </a:lnTo>
                  <a:lnTo>
                    <a:pt x="602068" y="80137"/>
                  </a:lnTo>
                  <a:lnTo>
                    <a:pt x="603008" y="79121"/>
                  </a:lnTo>
                  <a:lnTo>
                    <a:pt x="605929" y="75946"/>
                  </a:lnTo>
                  <a:lnTo>
                    <a:pt x="607771" y="74676"/>
                  </a:lnTo>
                  <a:lnTo>
                    <a:pt x="610895" y="72517"/>
                  </a:lnTo>
                  <a:lnTo>
                    <a:pt x="610958" y="79756"/>
                  </a:lnTo>
                  <a:lnTo>
                    <a:pt x="620534" y="79248"/>
                  </a:lnTo>
                  <a:lnTo>
                    <a:pt x="624433" y="72517"/>
                  </a:lnTo>
                  <a:lnTo>
                    <a:pt x="625881" y="69850"/>
                  </a:lnTo>
                  <a:lnTo>
                    <a:pt x="634339" y="69977"/>
                  </a:lnTo>
                  <a:lnTo>
                    <a:pt x="626706" y="80010"/>
                  </a:lnTo>
                  <a:lnTo>
                    <a:pt x="636117" y="77216"/>
                  </a:lnTo>
                  <a:lnTo>
                    <a:pt x="634174" y="85471"/>
                  </a:lnTo>
                  <a:lnTo>
                    <a:pt x="640753" y="82042"/>
                  </a:lnTo>
                  <a:lnTo>
                    <a:pt x="645985" y="81026"/>
                  </a:lnTo>
                  <a:lnTo>
                    <a:pt x="651179" y="81407"/>
                  </a:lnTo>
                  <a:lnTo>
                    <a:pt x="657644" y="82677"/>
                  </a:lnTo>
                  <a:lnTo>
                    <a:pt x="656844" y="81026"/>
                  </a:lnTo>
                  <a:lnTo>
                    <a:pt x="655370" y="77978"/>
                  </a:lnTo>
                  <a:lnTo>
                    <a:pt x="655485" y="77470"/>
                  </a:lnTo>
                  <a:lnTo>
                    <a:pt x="655599" y="77216"/>
                  </a:lnTo>
                  <a:lnTo>
                    <a:pt x="658952" y="69850"/>
                  </a:lnTo>
                  <a:lnTo>
                    <a:pt x="667842" y="69596"/>
                  </a:lnTo>
                  <a:lnTo>
                    <a:pt x="669950" y="72136"/>
                  </a:lnTo>
                  <a:lnTo>
                    <a:pt x="669988" y="74295"/>
                  </a:lnTo>
                  <a:lnTo>
                    <a:pt x="671144" y="75311"/>
                  </a:lnTo>
                  <a:lnTo>
                    <a:pt x="677037" y="75057"/>
                  </a:lnTo>
                  <a:lnTo>
                    <a:pt x="673836" y="80137"/>
                  </a:lnTo>
                  <a:lnTo>
                    <a:pt x="671080" y="85090"/>
                  </a:lnTo>
                  <a:lnTo>
                    <a:pt x="665594" y="78740"/>
                  </a:lnTo>
                  <a:lnTo>
                    <a:pt x="665035" y="81026"/>
                  </a:lnTo>
                  <a:lnTo>
                    <a:pt x="662800" y="83185"/>
                  </a:lnTo>
                  <a:lnTo>
                    <a:pt x="662216" y="85471"/>
                  </a:lnTo>
                  <a:lnTo>
                    <a:pt x="668743" y="90043"/>
                  </a:lnTo>
                  <a:lnTo>
                    <a:pt x="678611" y="86106"/>
                  </a:lnTo>
                  <a:lnTo>
                    <a:pt x="683183" y="85979"/>
                  </a:lnTo>
                  <a:lnTo>
                    <a:pt x="681418" y="85725"/>
                  </a:lnTo>
                  <a:lnTo>
                    <a:pt x="679323" y="85344"/>
                  </a:lnTo>
                  <a:lnTo>
                    <a:pt x="679018" y="85090"/>
                  </a:lnTo>
                  <a:lnTo>
                    <a:pt x="678243" y="84455"/>
                  </a:lnTo>
                  <a:lnTo>
                    <a:pt x="695350" y="75057"/>
                  </a:lnTo>
                  <a:lnTo>
                    <a:pt x="696506" y="74422"/>
                  </a:lnTo>
                  <a:lnTo>
                    <a:pt x="699376" y="76962"/>
                  </a:lnTo>
                  <a:lnTo>
                    <a:pt x="694829" y="81153"/>
                  </a:lnTo>
                  <a:lnTo>
                    <a:pt x="698538" y="80391"/>
                  </a:lnTo>
                  <a:lnTo>
                    <a:pt x="701090" y="77089"/>
                  </a:lnTo>
                  <a:lnTo>
                    <a:pt x="706526" y="76454"/>
                  </a:lnTo>
                  <a:lnTo>
                    <a:pt x="705319" y="81280"/>
                  </a:lnTo>
                  <a:lnTo>
                    <a:pt x="705205" y="83439"/>
                  </a:lnTo>
                  <a:lnTo>
                    <a:pt x="705459" y="87706"/>
                  </a:lnTo>
                  <a:lnTo>
                    <a:pt x="715162" y="83947"/>
                  </a:lnTo>
                  <a:lnTo>
                    <a:pt x="716318" y="86360"/>
                  </a:lnTo>
                  <a:lnTo>
                    <a:pt x="724090" y="90297"/>
                  </a:lnTo>
                  <a:lnTo>
                    <a:pt x="721829" y="92456"/>
                  </a:lnTo>
                  <a:lnTo>
                    <a:pt x="729792" y="91948"/>
                  </a:lnTo>
                  <a:lnTo>
                    <a:pt x="738873" y="88392"/>
                  </a:lnTo>
                  <a:lnTo>
                    <a:pt x="748538" y="84963"/>
                  </a:lnTo>
                  <a:lnTo>
                    <a:pt x="758215" y="85090"/>
                  </a:lnTo>
                  <a:lnTo>
                    <a:pt x="758037" y="85407"/>
                  </a:lnTo>
                  <a:lnTo>
                    <a:pt x="757910" y="85826"/>
                  </a:lnTo>
                  <a:lnTo>
                    <a:pt x="757847" y="86233"/>
                  </a:lnTo>
                  <a:lnTo>
                    <a:pt x="758685" y="85090"/>
                  </a:lnTo>
                  <a:lnTo>
                    <a:pt x="758558" y="85039"/>
                  </a:lnTo>
                  <a:lnTo>
                    <a:pt x="758405" y="85051"/>
                  </a:lnTo>
                  <a:lnTo>
                    <a:pt x="758939" y="84074"/>
                  </a:lnTo>
                  <a:lnTo>
                    <a:pt x="759091" y="83947"/>
                  </a:lnTo>
                  <a:lnTo>
                    <a:pt x="760272" y="82931"/>
                  </a:lnTo>
                  <a:lnTo>
                    <a:pt x="762990" y="82169"/>
                  </a:lnTo>
                  <a:lnTo>
                    <a:pt x="771817" y="83566"/>
                  </a:lnTo>
                  <a:lnTo>
                    <a:pt x="780605" y="85090"/>
                  </a:lnTo>
                  <a:lnTo>
                    <a:pt x="789800" y="85090"/>
                  </a:lnTo>
                  <a:lnTo>
                    <a:pt x="798398" y="82169"/>
                  </a:lnTo>
                  <a:lnTo>
                    <a:pt x="799884" y="81661"/>
                  </a:lnTo>
                  <a:lnTo>
                    <a:pt x="807974" y="90805"/>
                  </a:lnTo>
                  <a:lnTo>
                    <a:pt x="811263" y="87884"/>
                  </a:lnTo>
                  <a:lnTo>
                    <a:pt x="809078" y="83820"/>
                  </a:lnTo>
                  <a:lnTo>
                    <a:pt x="808951" y="83439"/>
                  </a:lnTo>
                  <a:lnTo>
                    <a:pt x="808621" y="81661"/>
                  </a:lnTo>
                  <a:lnTo>
                    <a:pt x="808139" y="79121"/>
                  </a:lnTo>
                  <a:lnTo>
                    <a:pt x="813549" y="76454"/>
                  </a:lnTo>
                  <a:lnTo>
                    <a:pt x="815606" y="75438"/>
                  </a:lnTo>
                  <a:lnTo>
                    <a:pt x="821994" y="75311"/>
                  </a:lnTo>
                  <a:lnTo>
                    <a:pt x="823506" y="78232"/>
                  </a:lnTo>
                  <a:lnTo>
                    <a:pt x="823607" y="82677"/>
                  </a:lnTo>
                  <a:lnTo>
                    <a:pt x="825119" y="85598"/>
                  </a:lnTo>
                  <a:lnTo>
                    <a:pt x="830872" y="81407"/>
                  </a:lnTo>
                  <a:lnTo>
                    <a:pt x="838047" y="77470"/>
                  </a:lnTo>
                  <a:lnTo>
                    <a:pt x="846251" y="75819"/>
                  </a:lnTo>
                  <a:lnTo>
                    <a:pt x="855116" y="78359"/>
                  </a:lnTo>
                  <a:lnTo>
                    <a:pt x="851115" y="80137"/>
                  </a:lnTo>
                  <a:lnTo>
                    <a:pt x="847979" y="78867"/>
                  </a:lnTo>
                  <a:lnTo>
                    <a:pt x="844245" y="79629"/>
                  </a:lnTo>
                  <a:lnTo>
                    <a:pt x="853452" y="84455"/>
                  </a:lnTo>
                  <a:lnTo>
                    <a:pt x="845908" y="89027"/>
                  </a:lnTo>
                  <a:lnTo>
                    <a:pt x="840790" y="91440"/>
                  </a:lnTo>
                  <a:lnTo>
                    <a:pt x="839381" y="93599"/>
                  </a:lnTo>
                  <a:lnTo>
                    <a:pt x="842949" y="97155"/>
                  </a:lnTo>
                  <a:lnTo>
                    <a:pt x="849109" y="89154"/>
                  </a:lnTo>
                  <a:lnTo>
                    <a:pt x="861479" y="86995"/>
                  </a:lnTo>
                  <a:lnTo>
                    <a:pt x="873861" y="84963"/>
                  </a:lnTo>
                  <a:lnTo>
                    <a:pt x="877620" y="80137"/>
                  </a:lnTo>
                  <a:lnTo>
                    <a:pt x="880008" y="77089"/>
                  </a:lnTo>
                  <a:lnTo>
                    <a:pt x="886079" y="80518"/>
                  </a:lnTo>
                  <a:lnTo>
                    <a:pt x="884339" y="80391"/>
                  </a:lnTo>
                  <a:lnTo>
                    <a:pt x="884059" y="81407"/>
                  </a:lnTo>
                  <a:lnTo>
                    <a:pt x="882332" y="81280"/>
                  </a:lnTo>
                  <a:lnTo>
                    <a:pt x="888923" y="82677"/>
                  </a:lnTo>
                  <a:lnTo>
                    <a:pt x="890104" y="81407"/>
                  </a:lnTo>
                  <a:lnTo>
                    <a:pt x="890930" y="80518"/>
                  </a:lnTo>
                  <a:lnTo>
                    <a:pt x="894041" y="77089"/>
                  </a:lnTo>
                  <a:lnTo>
                    <a:pt x="895146" y="75819"/>
                  </a:lnTo>
                  <a:lnTo>
                    <a:pt x="895591" y="75311"/>
                  </a:lnTo>
                  <a:lnTo>
                    <a:pt x="896366" y="74422"/>
                  </a:lnTo>
                  <a:lnTo>
                    <a:pt x="897801" y="72771"/>
                  </a:lnTo>
                  <a:lnTo>
                    <a:pt x="906310" y="70993"/>
                  </a:lnTo>
                  <a:lnTo>
                    <a:pt x="911606" y="72136"/>
                  </a:lnTo>
                  <a:lnTo>
                    <a:pt x="915301" y="74422"/>
                  </a:lnTo>
                  <a:lnTo>
                    <a:pt x="911682" y="76581"/>
                  </a:lnTo>
                  <a:lnTo>
                    <a:pt x="923493" y="72136"/>
                  </a:lnTo>
                  <a:lnTo>
                    <a:pt x="926934" y="72517"/>
                  </a:lnTo>
                  <a:lnTo>
                    <a:pt x="926274" y="74726"/>
                  </a:lnTo>
                  <a:lnTo>
                    <a:pt x="940676" y="73406"/>
                  </a:lnTo>
                  <a:lnTo>
                    <a:pt x="940549" y="73914"/>
                  </a:lnTo>
                  <a:lnTo>
                    <a:pt x="941044" y="73406"/>
                  </a:lnTo>
                  <a:lnTo>
                    <a:pt x="942263" y="72136"/>
                  </a:lnTo>
                  <a:lnTo>
                    <a:pt x="943114" y="71247"/>
                  </a:lnTo>
                  <a:lnTo>
                    <a:pt x="943483" y="70993"/>
                  </a:lnTo>
                  <a:lnTo>
                    <a:pt x="945489" y="69596"/>
                  </a:lnTo>
                  <a:lnTo>
                    <a:pt x="948944" y="67183"/>
                  </a:lnTo>
                  <a:lnTo>
                    <a:pt x="950912" y="66040"/>
                  </a:lnTo>
                  <a:lnTo>
                    <a:pt x="951788" y="65532"/>
                  </a:lnTo>
                  <a:lnTo>
                    <a:pt x="955408" y="67348"/>
                  </a:lnTo>
                  <a:lnTo>
                    <a:pt x="959993" y="65532"/>
                  </a:lnTo>
                  <a:lnTo>
                    <a:pt x="960640" y="65278"/>
                  </a:lnTo>
                  <a:lnTo>
                    <a:pt x="964704" y="69342"/>
                  </a:lnTo>
                  <a:lnTo>
                    <a:pt x="956424" y="73533"/>
                  </a:lnTo>
                  <a:lnTo>
                    <a:pt x="949540" y="73025"/>
                  </a:lnTo>
                  <a:lnTo>
                    <a:pt x="955078" y="79248"/>
                  </a:lnTo>
                  <a:lnTo>
                    <a:pt x="959688" y="77978"/>
                  </a:lnTo>
                  <a:lnTo>
                    <a:pt x="966317" y="75438"/>
                  </a:lnTo>
                  <a:lnTo>
                    <a:pt x="973213" y="76796"/>
                  </a:lnTo>
                  <a:lnTo>
                    <a:pt x="972413" y="75438"/>
                  </a:lnTo>
                  <a:lnTo>
                    <a:pt x="971994" y="74726"/>
                  </a:lnTo>
                  <a:lnTo>
                    <a:pt x="972058" y="74168"/>
                  </a:lnTo>
                  <a:lnTo>
                    <a:pt x="972350" y="73533"/>
                  </a:lnTo>
                  <a:lnTo>
                    <a:pt x="974915" y="67945"/>
                  </a:lnTo>
                  <a:lnTo>
                    <a:pt x="977265" y="70993"/>
                  </a:lnTo>
                  <a:lnTo>
                    <a:pt x="981811" y="72771"/>
                  </a:lnTo>
                  <a:lnTo>
                    <a:pt x="979144" y="74041"/>
                  </a:lnTo>
                  <a:lnTo>
                    <a:pt x="974852" y="77127"/>
                  </a:lnTo>
                  <a:lnTo>
                    <a:pt x="977912" y="77724"/>
                  </a:lnTo>
                  <a:lnTo>
                    <a:pt x="968502" y="80010"/>
                  </a:lnTo>
                  <a:lnTo>
                    <a:pt x="973328" y="84582"/>
                  </a:lnTo>
                  <a:lnTo>
                    <a:pt x="978814" y="86614"/>
                  </a:lnTo>
                  <a:lnTo>
                    <a:pt x="985164" y="87884"/>
                  </a:lnTo>
                  <a:lnTo>
                    <a:pt x="992568" y="90424"/>
                  </a:lnTo>
                  <a:lnTo>
                    <a:pt x="988339" y="87122"/>
                  </a:lnTo>
                  <a:lnTo>
                    <a:pt x="982319" y="82296"/>
                  </a:lnTo>
                  <a:lnTo>
                    <a:pt x="978877" y="77216"/>
                  </a:lnTo>
                  <a:lnTo>
                    <a:pt x="978992" y="76835"/>
                  </a:lnTo>
                  <a:lnTo>
                    <a:pt x="982078" y="72898"/>
                  </a:lnTo>
                  <a:lnTo>
                    <a:pt x="985113" y="74041"/>
                  </a:lnTo>
                  <a:lnTo>
                    <a:pt x="989139" y="74549"/>
                  </a:lnTo>
                  <a:lnTo>
                    <a:pt x="992060" y="72898"/>
                  </a:lnTo>
                  <a:lnTo>
                    <a:pt x="994981" y="71247"/>
                  </a:lnTo>
                  <a:lnTo>
                    <a:pt x="995032" y="76835"/>
                  </a:lnTo>
                  <a:lnTo>
                    <a:pt x="1000734" y="75311"/>
                  </a:lnTo>
                  <a:lnTo>
                    <a:pt x="1007872" y="74803"/>
                  </a:lnTo>
                  <a:lnTo>
                    <a:pt x="1007376" y="82042"/>
                  </a:lnTo>
                  <a:lnTo>
                    <a:pt x="1015098" y="79756"/>
                  </a:lnTo>
                  <a:lnTo>
                    <a:pt x="1014488" y="76073"/>
                  </a:lnTo>
                  <a:lnTo>
                    <a:pt x="1016228" y="74803"/>
                  </a:lnTo>
                  <a:lnTo>
                    <a:pt x="1019022" y="72771"/>
                  </a:lnTo>
                  <a:lnTo>
                    <a:pt x="1027620" y="73279"/>
                  </a:lnTo>
                  <a:lnTo>
                    <a:pt x="1029398" y="78740"/>
                  </a:lnTo>
                  <a:lnTo>
                    <a:pt x="1031417" y="83312"/>
                  </a:lnTo>
                  <a:lnTo>
                    <a:pt x="1036002" y="82296"/>
                  </a:lnTo>
                  <a:lnTo>
                    <a:pt x="1033868" y="79121"/>
                  </a:lnTo>
                  <a:lnTo>
                    <a:pt x="1032217" y="75438"/>
                  </a:lnTo>
                  <a:lnTo>
                    <a:pt x="1038212" y="73025"/>
                  </a:lnTo>
                  <a:lnTo>
                    <a:pt x="1046302" y="73914"/>
                  </a:lnTo>
                  <a:lnTo>
                    <a:pt x="1053960" y="73025"/>
                  </a:lnTo>
                  <a:lnTo>
                    <a:pt x="1054976" y="72771"/>
                  </a:lnTo>
                  <a:lnTo>
                    <a:pt x="1061034" y="71247"/>
                  </a:lnTo>
                  <a:lnTo>
                    <a:pt x="1062050" y="70993"/>
                  </a:lnTo>
                  <a:lnTo>
                    <a:pt x="1071397" y="68072"/>
                  </a:lnTo>
                  <a:lnTo>
                    <a:pt x="1078268" y="69926"/>
                  </a:lnTo>
                  <a:lnTo>
                    <a:pt x="1079969" y="68580"/>
                  </a:lnTo>
                  <a:lnTo>
                    <a:pt x="1081709" y="68580"/>
                  </a:lnTo>
                  <a:lnTo>
                    <a:pt x="1080871" y="71120"/>
                  </a:lnTo>
                  <a:lnTo>
                    <a:pt x="1086840" y="68961"/>
                  </a:lnTo>
                  <a:lnTo>
                    <a:pt x="1081354" y="64389"/>
                  </a:lnTo>
                  <a:lnTo>
                    <a:pt x="1090764" y="62357"/>
                  </a:lnTo>
                  <a:lnTo>
                    <a:pt x="1095044" y="60706"/>
                  </a:lnTo>
                  <a:lnTo>
                    <a:pt x="1102829" y="63754"/>
                  </a:lnTo>
                  <a:lnTo>
                    <a:pt x="1112329" y="66548"/>
                  </a:lnTo>
                  <a:lnTo>
                    <a:pt x="1121727" y="64262"/>
                  </a:lnTo>
                  <a:lnTo>
                    <a:pt x="1124597" y="66167"/>
                  </a:lnTo>
                  <a:lnTo>
                    <a:pt x="1120343" y="68326"/>
                  </a:lnTo>
                  <a:lnTo>
                    <a:pt x="1121219" y="70866"/>
                  </a:lnTo>
                  <a:lnTo>
                    <a:pt x="1135697" y="65786"/>
                  </a:lnTo>
                  <a:lnTo>
                    <a:pt x="1138936" y="64262"/>
                  </a:lnTo>
                  <a:lnTo>
                    <a:pt x="1140561" y="63500"/>
                  </a:lnTo>
                  <a:lnTo>
                    <a:pt x="1145705" y="60706"/>
                  </a:lnTo>
                  <a:lnTo>
                    <a:pt x="1148041" y="59436"/>
                  </a:lnTo>
                  <a:lnTo>
                    <a:pt x="1159205" y="63500"/>
                  </a:lnTo>
                  <a:lnTo>
                    <a:pt x="1156347" y="59944"/>
                  </a:lnTo>
                  <a:lnTo>
                    <a:pt x="1156462" y="59436"/>
                  </a:lnTo>
                  <a:lnTo>
                    <a:pt x="1156665" y="59055"/>
                  </a:lnTo>
                  <a:lnTo>
                    <a:pt x="1157020" y="58420"/>
                  </a:lnTo>
                  <a:lnTo>
                    <a:pt x="1158417" y="55880"/>
                  </a:lnTo>
                  <a:lnTo>
                    <a:pt x="1163853" y="52070"/>
                  </a:lnTo>
                  <a:lnTo>
                    <a:pt x="1170686" y="48387"/>
                  </a:lnTo>
                  <a:lnTo>
                    <a:pt x="1167612" y="45974"/>
                  </a:lnTo>
                  <a:lnTo>
                    <a:pt x="1165275" y="44069"/>
                  </a:lnTo>
                  <a:lnTo>
                    <a:pt x="1163612" y="43180"/>
                  </a:lnTo>
                  <a:lnTo>
                    <a:pt x="1165860" y="42672"/>
                  </a:lnTo>
                  <a:lnTo>
                    <a:pt x="1178280" y="39878"/>
                  </a:lnTo>
                  <a:lnTo>
                    <a:pt x="1180045" y="40894"/>
                  </a:lnTo>
                  <a:lnTo>
                    <a:pt x="1178572" y="43053"/>
                  </a:lnTo>
                  <a:lnTo>
                    <a:pt x="1176172" y="45580"/>
                  </a:lnTo>
                  <a:lnTo>
                    <a:pt x="1178852" y="44196"/>
                  </a:lnTo>
                  <a:lnTo>
                    <a:pt x="1184097" y="46482"/>
                  </a:lnTo>
                  <a:lnTo>
                    <a:pt x="1181379" y="50038"/>
                  </a:lnTo>
                  <a:lnTo>
                    <a:pt x="1177620" y="53594"/>
                  </a:lnTo>
                  <a:lnTo>
                    <a:pt x="1173899" y="50927"/>
                  </a:lnTo>
                  <a:lnTo>
                    <a:pt x="1172337" y="49657"/>
                  </a:lnTo>
                  <a:lnTo>
                    <a:pt x="1168717" y="53467"/>
                  </a:lnTo>
                  <a:lnTo>
                    <a:pt x="1165428" y="57658"/>
                  </a:lnTo>
                  <a:lnTo>
                    <a:pt x="1165352" y="57912"/>
                  </a:lnTo>
                  <a:lnTo>
                    <a:pt x="1166063" y="61429"/>
                  </a:lnTo>
                  <a:lnTo>
                    <a:pt x="1165034" y="62230"/>
                  </a:lnTo>
                  <a:lnTo>
                    <a:pt x="1165009" y="63157"/>
                  </a:lnTo>
                  <a:lnTo>
                    <a:pt x="1167218" y="63982"/>
                  </a:lnTo>
                  <a:lnTo>
                    <a:pt x="1166469" y="63182"/>
                  </a:lnTo>
                  <a:lnTo>
                    <a:pt x="1166253" y="62306"/>
                  </a:lnTo>
                  <a:lnTo>
                    <a:pt x="1166075" y="61468"/>
                  </a:lnTo>
                  <a:lnTo>
                    <a:pt x="1167028" y="60706"/>
                  </a:lnTo>
                  <a:lnTo>
                    <a:pt x="1168869" y="60071"/>
                  </a:lnTo>
                  <a:lnTo>
                    <a:pt x="1170889" y="59690"/>
                  </a:lnTo>
                  <a:lnTo>
                    <a:pt x="1169936" y="60706"/>
                  </a:lnTo>
                  <a:lnTo>
                    <a:pt x="1169479" y="61468"/>
                  </a:lnTo>
                  <a:lnTo>
                    <a:pt x="1169416" y="61849"/>
                  </a:lnTo>
                  <a:lnTo>
                    <a:pt x="1169873" y="62484"/>
                  </a:lnTo>
                  <a:lnTo>
                    <a:pt x="1170279" y="62992"/>
                  </a:lnTo>
                  <a:lnTo>
                    <a:pt x="1171803" y="61595"/>
                  </a:lnTo>
                  <a:lnTo>
                    <a:pt x="1174203" y="59944"/>
                  </a:lnTo>
                  <a:lnTo>
                    <a:pt x="1177531" y="66802"/>
                  </a:lnTo>
                  <a:lnTo>
                    <a:pt x="1178344" y="64135"/>
                  </a:lnTo>
                  <a:lnTo>
                    <a:pt x="1197533" y="68072"/>
                  </a:lnTo>
                  <a:lnTo>
                    <a:pt x="1204366" y="64135"/>
                  </a:lnTo>
                  <a:lnTo>
                    <a:pt x="1207719" y="62204"/>
                  </a:lnTo>
                  <a:lnTo>
                    <a:pt x="1211808" y="59944"/>
                  </a:lnTo>
                  <a:lnTo>
                    <a:pt x="1212265" y="59690"/>
                  </a:lnTo>
                  <a:lnTo>
                    <a:pt x="1213878" y="58801"/>
                  </a:lnTo>
                  <a:lnTo>
                    <a:pt x="1218234" y="56388"/>
                  </a:lnTo>
                  <a:lnTo>
                    <a:pt x="1219161" y="56007"/>
                  </a:lnTo>
                  <a:lnTo>
                    <a:pt x="1225042" y="53594"/>
                  </a:lnTo>
                  <a:lnTo>
                    <a:pt x="1230312" y="51435"/>
                  </a:lnTo>
                  <a:lnTo>
                    <a:pt x="1244981" y="48260"/>
                  </a:lnTo>
                  <a:lnTo>
                    <a:pt x="1239723" y="52832"/>
                  </a:lnTo>
                  <a:lnTo>
                    <a:pt x="1239608" y="52984"/>
                  </a:lnTo>
                  <a:lnTo>
                    <a:pt x="1243825" y="56007"/>
                  </a:lnTo>
                  <a:lnTo>
                    <a:pt x="1243533" y="61722"/>
                  </a:lnTo>
                  <a:lnTo>
                    <a:pt x="1238211" y="59563"/>
                  </a:lnTo>
                  <a:lnTo>
                    <a:pt x="1231455" y="60706"/>
                  </a:lnTo>
                  <a:lnTo>
                    <a:pt x="1223695" y="62738"/>
                  </a:lnTo>
                  <a:lnTo>
                    <a:pt x="1215364" y="63500"/>
                  </a:lnTo>
                  <a:lnTo>
                    <a:pt x="1221257" y="64008"/>
                  </a:lnTo>
                  <a:lnTo>
                    <a:pt x="1219962" y="66802"/>
                  </a:lnTo>
                  <a:lnTo>
                    <a:pt x="1218463" y="67818"/>
                  </a:lnTo>
                  <a:lnTo>
                    <a:pt x="1238592" y="61849"/>
                  </a:lnTo>
                  <a:lnTo>
                    <a:pt x="1238148" y="66548"/>
                  </a:lnTo>
                  <a:lnTo>
                    <a:pt x="1242885" y="65278"/>
                  </a:lnTo>
                  <a:lnTo>
                    <a:pt x="1248143" y="67056"/>
                  </a:lnTo>
                  <a:lnTo>
                    <a:pt x="1250492" y="61722"/>
                  </a:lnTo>
                  <a:lnTo>
                    <a:pt x="1255179" y="60198"/>
                  </a:lnTo>
                  <a:lnTo>
                    <a:pt x="1263700" y="59309"/>
                  </a:lnTo>
                  <a:lnTo>
                    <a:pt x="1271346" y="58039"/>
                  </a:lnTo>
                  <a:lnTo>
                    <a:pt x="1271676" y="59944"/>
                  </a:lnTo>
                  <a:lnTo>
                    <a:pt x="1271803" y="61048"/>
                  </a:lnTo>
                  <a:lnTo>
                    <a:pt x="1271054" y="62204"/>
                  </a:lnTo>
                  <a:lnTo>
                    <a:pt x="1272514" y="61341"/>
                  </a:lnTo>
                  <a:lnTo>
                    <a:pt x="1277645" y="58039"/>
                  </a:lnTo>
                  <a:lnTo>
                    <a:pt x="1278039" y="57785"/>
                  </a:lnTo>
                  <a:lnTo>
                    <a:pt x="1281188" y="58077"/>
                  </a:lnTo>
                  <a:lnTo>
                    <a:pt x="1280248" y="59563"/>
                  </a:lnTo>
                  <a:lnTo>
                    <a:pt x="1282471" y="58521"/>
                  </a:lnTo>
                  <a:lnTo>
                    <a:pt x="1281341" y="58089"/>
                  </a:lnTo>
                  <a:lnTo>
                    <a:pt x="1283068" y="58242"/>
                  </a:lnTo>
                  <a:lnTo>
                    <a:pt x="1283512" y="58039"/>
                  </a:lnTo>
                  <a:lnTo>
                    <a:pt x="1284058" y="57785"/>
                  </a:lnTo>
                  <a:lnTo>
                    <a:pt x="1285963" y="56896"/>
                  </a:lnTo>
                  <a:lnTo>
                    <a:pt x="1299895" y="58801"/>
                  </a:lnTo>
                  <a:lnTo>
                    <a:pt x="1296619" y="61341"/>
                  </a:lnTo>
                  <a:lnTo>
                    <a:pt x="1294180" y="61468"/>
                  </a:lnTo>
                  <a:lnTo>
                    <a:pt x="1308760" y="61468"/>
                  </a:lnTo>
                  <a:lnTo>
                    <a:pt x="1325232" y="60452"/>
                  </a:lnTo>
                  <a:lnTo>
                    <a:pt x="1339113" y="58039"/>
                  </a:lnTo>
                  <a:lnTo>
                    <a:pt x="1340916" y="56896"/>
                  </a:lnTo>
                  <a:lnTo>
                    <a:pt x="1345933" y="53721"/>
                  </a:lnTo>
                  <a:lnTo>
                    <a:pt x="1345971" y="54991"/>
                  </a:lnTo>
                  <a:lnTo>
                    <a:pt x="1343850" y="61976"/>
                  </a:lnTo>
                  <a:lnTo>
                    <a:pt x="1343748" y="62204"/>
                  </a:lnTo>
                  <a:lnTo>
                    <a:pt x="1342821" y="63627"/>
                  </a:lnTo>
                  <a:lnTo>
                    <a:pt x="1350060" y="57658"/>
                  </a:lnTo>
                  <a:lnTo>
                    <a:pt x="1371752" y="40386"/>
                  </a:lnTo>
                  <a:lnTo>
                    <a:pt x="1371612" y="46101"/>
                  </a:lnTo>
                  <a:lnTo>
                    <a:pt x="1372539" y="51600"/>
                  </a:lnTo>
                  <a:lnTo>
                    <a:pt x="1372654" y="53213"/>
                  </a:lnTo>
                  <a:lnTo>
                    <a:pt x="1371815" y="59055"/>
                  </a:lnTo>
                  <a:lnTo>
                    <a:pt x="1365542" y="63373"/>
                  </a:lnTo>
                  <a:lnTo>
                    <a:pt x="1369402" y="64135"/>
                  </a:lnTo>
                  <a:lnTo>
                    <a:pt x="1374178" y="64897"/>
                  </a:lnTo>
                  <a:lnTo>
                    <a:pt x="1382306" y="62738"/>
                  </a:lnTo>
                  <a:lnTo>
                    <a:pt x="1379677" y="61976"/>
                  </a:lnTo>
                  <a:lnTo>
                    <a:pt x="1375740" y="54610"/>
                  </a:lnTo>
                  <a:lnTo>
                    <a:pt x="1379347" y="53975"/>
                  </a:lnTo>
                  <a:lnTo>
                    <a:pt x="1384769" y="57277"/>
                  </a:lnTo>
                  <a:lnTo>
                    <a:pt x="1387995" y="58674"/>
                  </a:lnTo>
                  <a:lnTo>
                    <a:pt x="1391653" y="59944"/>
                  </a:lnTo>
                  <a:lnTo>
                    <a:pt x="1394574" y="61048"/>
                  </a:lnTo>
                  <a:lnTo>
                    <a:pt x="1398066" y="53975"/>
                  </a:lnTo>
                  <a:lnTo>
                    <a:pt x="1398816" y="52451"/>
                  </a:lnTo>
                  <a:lnTo>
                    <a:pt x="1405039" y="52832"/>
                  </a:lnTo>
                  <a:lnTo>
                    <a:pt x="1404162" y="53975"/>
                  </a:lnTo>
                  <a:lnTo>
                    <a:pt x="1404124" y="54356"/>
                  </a:lnTo>
                  <a:lnTo>
                    <a:pt x="1405521" y="61099"/>
                  </a:lnTo>
                  <a:lnTo>
                    <a:pt x="1415199" y="55626"/>
                  </a:lnTo>
                  <a:lnTo>
                    <a:pt x="1418120" y="60706"/>
                  </a:lnTo>
                  <a:lnTo>
                    <a:pt x="1421587" y="63119"/>
                  </a:lnTo>
                  <a:lnTo>
                    <a:pt x="1419987" y="61468"/>
                  </a:lnTo>
                  <a:lnTo>
                    <a:pt x="1435011" y="62992"/>
                  </a:lnTo>
                  <a:lnTo>
                    <a:pt x="1439151" y="62103"/>
                  </a:lnTo>
                  <a:lnTo>
                    <a:pt x="1436954" y="61468"/>
                  </a:lnTo>
                  <a:lnTo>
                    <a:pt x="1432572" y="60198"/>
                  </a:lnTo>
                  <a:lnTo>
                    <a:pt x="1442935" y="58801"/>
                  </a:lnTo>
                  <a:lnTo>
                    <a:pt x="1449971" y="54864"/>
                  </a:lnTo>
                  <a:lnTo>
                    <a:pt x="1452092" y="53594"/>
                  </a:lnTo>
                  <a:lnTo>
                    <a:pt x="1453997" y="52451"/>
                  </a:lnTo>
                  <a:lnTo>
                    <a:pt x="1456969" y="50673"/>
                  </a:lnTo>
                  <a:lnTo>
                    <a:pt x="1467256" y="49022"/>
                  </a:lnTo>
                  <a:lnTo>
                    <a:pt x="1465160" y="50673"/>
                  </a:lnTo>
                  <a:lnTo>
                    <a:pt x="1462062" y="59182"/>
                  </a:lnTo>
                  <a:lnTo>
                    <a:pt x="1470901" y="59944"/>
                  </a:lnTo>
                  <a:lnTo>
                    <a:pt x="1475663" y="55118"/>
                  </a:lnTo>
                  <a:lnTo>
                    <a:pt x="1482598" y="49022"/>
                  </a:lnTo>
                  <a:lnTo>
                    <a:pt x="1483321" y="48387"/>
                  </a:lnTo>
                  <a:lnTo>
                    <a:pt x="1493113" y="41910"/>
                  </a:lnTo>
                  <a:lnTo>
                    <a:pt x="1497418" y="40386"/>
                  </a:lnTo>
                  <a:lnTo>
                    <a:pt x="1499565" y="39624"/>
                  </a:lnTo>
                  <a:lnTo>
                    <a:pt x="1500644" y="39243"/>
                  </a:lnTo>
                  <a:lnTo>
                    <a:pt x="1504238" y="37973"/>
                  </a:lnTo>
                  <a:lnTo>
                    <a:pt x="1507172" y="40259"/>
                  </a:lnTo>
                  <a:lnTo>
                    <a:pt x="1518361" y="37973"/>
                  </a:lnTo>
                  <a:lnTo>
                    <a:pt x="1518983" y="37846"/>
                  </a:lnTo>
                  <a:lnTo>
                    <a:pt x="1511338" y="43053"/>
                  </a:lnTo>
                  <a:lnTo>
                    <a:pt x="1500835" y="49403"/>
                  </a:lnTo>
                  <a:lnTo>
                    <a:pt x="1489595" y="55753"/>
                  </a:lnTo>
                  <a:lnTo>
                    <a:pt x="1479753" y="60833"/>
                  </a:lnTo>
                  <a:lnTo>
                    <a:pt x="1486306" y="62484"/>
                  </a:lnTo>
                  <a:lnTo>
                    <a:pt x="1481582" y="63373"/>
                  </a:lnTo>
                  <a:lnTo>
                    <a:pt x="1491399" y="62992"/>
                  </a:lnTo>
                  <a:lnTo>
                    <a:pt x="1494866" y="65024"/>
                  </a:lnTo>
                  <a:lnTo>
                    <a:pt x="1486052" y="66294"/>
                  </a:lnTo>
                  <a:lnTo>
                    <a:pt x="1483156" y="66548"/>
                  </a:lnTo>
                  <a:lnTo>
                    <a:pt x="1506016" y="67183"/>
                  </a:lnTo>
                  <a:lnTo>
                    <a:pt x="1505254" y="63881"/>
                  </a:lnTo>
                  <a:lnTo>
                    <a:pt x="1505000" y="62738"/>
                  </a:lnTo>
                  <a:lnTo>
                    <a:pt x="1523504" y="62357"/>
                  </a:lnTo>
                  <a:lnTo>
                    <a:pt x="1522628" y="58801"/>
                  </a:lnTo>
                  <a:lnTo>
                    <a:pt x="1497799" y="63881"/>
                  </a:lnTo>
                  <a:lnTo>
                    <a:pt x="1498257" y="62992"/>
                  </a:lnTo>
                  <a:lnTo>
                    <a:pt x="1499870" y="59944"/>
                  </a:lnTo>
                  <a:lnTo>
                    <a:pt x="1506626" y="55753"/>
                  </a:lnTo>
                  <a:lnTo>
                    <a:pt x="1516608" y="52578"/>
                  </a:lnTo>
                  <a:lnTo>
                    <a:pt x="1528356" y="51689"/>
                  </a:lnTo>
                  <a:lnTo>
                    <a:pt x="1532470" y="53340"/>
                  </a:lnTo>
                  <a:lnTo>
                    <a:pt x="1525422" y="59182"/>
                  </a:lnTo>
                  <a:lnTo>
                    <a:pt x="1525384" y="59817"/>
                  </a:lnTo>
                  <a:lnTo>
                    <a:pt x="1525612" y="60833"/>
                  </a:lnTo>
                  <a:lnTo>
                    <a:pt x="1527708" y="59309"/>
                  </a:lnTo>
                  <a:lnTo>
                    <a:pt x="1540992" y="57785"/>
                  </a:lnTo>
                  <a:lnTo>
                    <a:pt x="1542478" y="58801"/>
                  </a:lnTo>
                  <a:lnTo>
                    <a:pt x="1535607" y="61214"/>
                  </a:lnTo>
                  <a:lnTo>
                    <a:pt x="1541881" y="60833"/>
                  </a:lnTo>
                  <a:lnTo>
                    <a:pt x="1547698" y="59182"/>
                  </a:lnTo>
                  <a:lnTo>
                    <a:pt x="1553870" y="58039"/>
                  </a:lnTo>
                  <a:lnTo>
                    <a:pt x="1561160" y="59055"/>
                  </a:lnTo>
                  <a:lnTo>
                    <a:pt x="1564906" y="59309"/>
                  </a:lnTo>
                  <a:lnTo>
                    <a:pt x="1572323" y="64135"/>
                  </a:lnTo>
                  <a:lnTo>
                    <a:pt x="1572971" y="61722"/>
                  </a:lnTo>
                  <a:lnTo>
                    <a:pt x="1567929" y="58039"/>
                  </a:lnTo>
                  <a:lnTo>
                    <a:pt x="1567573" y="57785"/>
                  </a:lnTo>
                  <a:lnTo>
                    <a:pt x="1566887" y="57277"/>
                  </a:lnTo>
                  <a:lnTo>
                    <a:pt x="1566418" y="51689"/>
                  </a:lnTo>
                  <a:lnTo>
                    <a:pt x="1565694" y="42799"/>
                  </a:lnTo>
                  <a:lnTo>
                    <a:pt x="1569745" y="39370"/>
                  </a:lnTo>
                  <a:lnTo>
                    <a:pt x="1594777" y="49022"/>
                  </a:lnTo>
                  <a:lnTo>
                    <a:pt x="1592008" y="51943"/>
                  </a:lnTo>
                  <a:lnTo>
                    <a:pt x="1589074" y="54864"/>
                  </a:lnTo>
                  <a:lnTo>
                    <a:pt x="1589049" y="55372"/>
                  </a:lnTo>
                  <a:lnTo>
                    <a:pt x="1589646" y="57480"/>
                  </a:lnTo>
                  <a:lnTo>
                    <a:pt x="1589532" y="58140"/>
                  </a:lnTo>
                  <a:lnTo>
                    <a:pt x="1590675" y="58712"/>
                  </a:lnTo>
                  <a:lnTo>
                    <a:pt x="1594561" y="58813"/>
                  </a:lnTo>
                  <a:lnTo>
                    <a:pt x="1592021" y="58458"/>
                  </a:lnTo>
                  <a:lnTo>
                    <a:pt x="1590611" y="57975"/>
                  </a:lnTo>
                  <a:lnTo>
                    <a:pt x="1589684" y="57467"/>
                  </a:lnTo>
                  <a:lnTo>
                    <a:pt x="1589887" y="56388"/>
                  </a:lnTo>
                  <a:lnTo>
                    <a:pt x="1593291" y="55118"/>
                  </a:lnTo>
                  <a:lnTo>
                    <a:pt x="1594700" y="54610"/>
                  </a:lnTo>
                  <a:lnTo>
                    <a:pt x="1598637" y="55499"/>
                  </a:lnTo>
                  <a:lnTo>
                    <a:pt x="1593075" y="57912"/>
                  </a:lnTo>
                  <a:lnTo>
                    <a:pt x="1601609" y="57277"/>
                  </a:lnTo>
                  <a:lnTo>
                    <a:pt x="1604721" y="55626"/>
                  </a:lnTo>
                  <a:lnTo>
                    <a:pt x="1610842" y="55372"/>
                  </a:lnTo>
                  <a:lnTo>
                    <a:pt x="1608010" y="54610"/>
                  </a:lnTo>
                  <a:lnTo>
                    <a:pt x="1605661" y="53975"/>
                  </a:lnTo>
                  <a:lnTo>
                    <a:pt x="1614004" y="52832"/>
                  </a:lnTo>
                  <a:lnTo>
                    <a:pt x="1614525" y="54737"/>
                  </a:lnTo>
                  <a:lnTo>
                    <a:pt x="1624330" y="54356"/>
                  </a:lnTo>
                  <a:lnTo>
                    <a:pt x="1622361" y="52832"/>
                  </a:lnTo>
                  <a:lnTo>
                    <a:pt x="1621218" y="51943"/>
                  </a:lnTo>
                  <a:lnTo>
                    <a:pt x="1633143" y="46101"/>
                  </a:lnTo>
                  <a:lnTo>
                    <a:pt x="1641513" y="45085"/>
                  </a:lnTo>
                  <a:lnTo>
                    <a:pt x="1641005" y="45974"/>
                  </a:lnTo>
                  <a:lnTo>
                    <a:pt x="1642884" y="47244"/>
                  </a:lnTo>
                  <a:lnTo>
                    <a:pt x="1643748" y="47726"/>
                  </a:lnTo>
                  <a:lnTo>
                    <a:pt x="1643481" y="47713"/>
                  </a:lnTo>
                  <a:lnTo>
                    <a:pt x="1644561" y="48158"/>
                  </a:lnTo>
                  <a:lnTo>
                    <a:pt x="1644383" y="48082"/>
                  </a:lnTo>
                  <a:lnTo>
                    <a:pt x="1643837" y="47764"/>
                  </a:lnTo>
                  <a:lnTo>
                    <a:pt x="1655381" y="48260"/>
                  </a:lnTo>
                  <a:lnTo>
                    <a:pt x="1665363" y="48895"/>
                  </a:lnTo>
                  <a:lnTo>
                    <a:pt x="1675130" y="49403"/>
                  </a:lnTo>
                  <a:lnTo>
                    <a:pt x="1686064" y="49657"/>
                  </a:lnTo>
                  <a:lnTo>
                    <a:pt x="1687537" y="50419"/>
                  </a:lnTo>
                  <a:lnTo>
                    <a:pt x="1694421" y="51219"/>
                  </a:lnTo>
                  <a:lnTo>
                    <a:pt x="1696250" y="48641"/>
                  </a:lnTo>
                  <a:lnTo>
                    <a:pt x="1702257" y="45720"/>
                  </a:lnTo>
                  <a:lnTo>
                    <a:pt x="1704670" y="45085"/>
                  </a:lnTo>
                  <a:lnTo>
                    <a:pt x="1711413" y="43307"/>
                  </a:lnTo>
                  <a:lnTo>
                    <a:pt x="1722970" y="41656"/>
                  </a:lnTo>
                  <a:lnTo>
                    <a:pt x="1736229" y="40894"/>
                  </a:lnTo>
                  <a:lnTo>
                    <a:pt x="1728724" y="44196"/>
                  </a:lnTo>
                  <a:lnTo>
                    <a:pt x="1731010" y="43688"/>
                  </a:lnTo>
                  <a:lnTo>
                    <a:pt x="1745157" y="43053"/>
                  </a:lnTo>
                  <a:lnTo>
                    <a:pt x="1753552" y="41275"/>
                  </a:lnTo>
                  <a:lnTo>
                    <a:pt x="1755622" y="40894"/>
                  </a:lnTo>
                  <a:lnTo>
                    <a:pt x="1761147" y="39878"/>
                  </a:lnTo>
                  <a:lnTo>
                    <a:pt x="1772920" y="40513"/>
                  </a:lnTo>
                  <a:lnTo>
                    <a:pt x="1781111" y="42799"/>
                  </a:lnTo>
                  <a:lnTo>
                    <a:pt x="1773288" y="44831"/>
                  </a:lnTo>
                  <a:lnTo>
                    <a:pt x="1775104" y="46482"/>
                  </a:lnTo>
                  <a:lnTo>
                    <a:pt x="1764449" y="47371"/>
                  </a:lnTo>
                  <a:lnTo>
                    <a:pt x="1764296" y="47371"/>
                  </a:lnTo>
                  <a:lnTo>
                    <a:pt x="1758518" y="44958"/>
                  </a:lnTo>
                  <a:lnTo>
                    <a:pt x="1751203" y="45085"/>
                  </a:lnTo>
                  <a:lnTo>
                    <a:pt x="1760220" y="46228"/>
                  </a:lnTo>
                  <a:lnTo>
                    <a:pt x="1756778" y="46863"/>
                  </a:lnTo>
                  <a:lnTo>
                    <a:pt x="1751126" y="47358"/>
                  </a:lnTo>
                  <a:lnTo>
                    <a:pt x="1755419" y="47752"/>
                  </a:lnTo>
                  <a:lnTo>
                    <a:pt x="1790217" y="48260"/>
                  </a:lnTo>
                  <a:lnTo>
                    <a:pt x="1806930" y="48895"/>
                  </a:lnTo>
                  <a:lnTo>
                    <a:pt x="1810346" y="48260"/>
                  </a:lnTo>
                  <a:lnTo>
                    <a:pt x="1816239" y="47498"/>
                  </a:lnTo>
                  <a:lnTo>
                    <a:pt x="1815769" y="47371"/>
                  </a:lnTo>
                  <a:lnTo>
                    <a:pt x="1814372" y="46990"/>
                  </a:lnTo>
                  <a:lnTo>
                    <a:pt x="1813445" y="46736"/>
                  </a:lnTo>
                  <a:lnTo>
                    <a:pt x="1807362" y="46990"/>
                  </a:lnTo>
                  <a:lnTo>
                    <a:pt x="1806676" y="45974"/>
                  </a:lnTo>
                  <a:lnTo>
                    <a:pt x="1810029" y="45212"/>
                  </a:lnTo>
                  <a:lnTo>
                    <a:pt x="1812988" y="44577"/>
                  </a:lnTo>
                  <a:lnTo>
                    <a:pt x="1811121" y="43942"/>
                  </a:lnTo>
                  <a:lnTo>
                    <a:pt x="1817433" y="43180"/>
                  </a:lnTo>
                  <a:lnTo>
                    <a:pt x="1824253" y="42418"/>
                  </a:lnTo>
                  <a:lnTo>
                    <a:pt x="1831695" y="42037"/>
                  </a:lnTo>
                  <a:lnTo>
                    <a:pt x="1839887" y="42418"/>
                  </a:lnTo>
                  <a:lnTo>
                    <a:pt x="1841360" y="43891"/>
                  </a:lnTo>
                  <a:lnTo>
                    <a:pt x="1838159" y="43561"/>
                  </a:lnTo>
                  <a:lnTo>
                    <a:pt x="1848929" y="46863"/>
                  </a:lnTo>
                  <a:lnTo>
                    <a:pt x="1853209" y="44577"/>
                  </a:lnTo>
                  <a:lnTo>
                    <a:pt x="1854161" y="44069"/>
                  </a:lnTo>
                  <a:lnTo>
                    <a:pt x="1846122" y="42545"/>
                  </a:lnTo>
                  <a:lnTo>
                    <a:pt x="1850440" y="42037"/>
                  </a:lnTo>
                  <a:lnTo>
                    <a:pt x="1853590" y="41656"/>
                  </a:lnTo>
                  <a:lnTo>
                    <a:pt x="1858606" y="41021"/>
                  </a:lnTo>
                  <a:lnTo>
                    <a:pt x="1859610" y="40894"/>
                  </a:lnTo>
                  <a:lnTo>
                    <a:pt x="1867014" y="40386"/>
                  </a:lnTo>
                  <a:lnTo>
                    <a:pt x="1871383" y="40462"/>
                  </a:lnTo>
                  <a:close/>
                </a:path>
                <a:path w="2155825" h="97154" extrusionOk="0">
                  <a:moveTo>
                    <a:pt x="1872259" y="40767"/>
                  </a:moveTo>
                  <a:lnTo>
                    <a:pt x="1871954" y="40474"/>
                  </a:lnTo>
                  <a:lnTo>
                    <a:pt x="1871383" y="40462"/>
                  </a:lnTo>
                  <a:lnTo>
                    <a:pt x="1872259" y="40767"/>
                  </a:lnTo>
                  <a:close/>
                </a:path>
                <a:path w="2155825" h="97154" extrusionOk="0">
                  <a:moveTo>
                    <a:pt x="1874596" y="40513"/>
                  </a:moveTo>
                  <a:lnTo>
                    <a:pt x="1869973" y="38481"/>
                  </a:lnTo>
                  <a:lnTo>
                    <a:pt x="1871954" y="40474"/>
                  </a:lnTo>
                  <a:lnTo>
                    <a:pt x="1874596" y="40513"/>
                  </a:lnTo>
                  <a:close/>
                </a:path>
                <a:path w="2155825" h="97154" extrusionOk="0">
                  <a:moveTo>
                    <a:pt x="1876755" y="42976"/>
                  </a:moveTo>
                  <a:lnTo>
                    <a:pt x="1874037" y="43497"/>
                  </a:lnTo>
                  <a:lnTo>
                    <a:pt x="1870989" y="43649"/>
                  </a:lnTo>
                  <a:lnTo>
                    <a:pt x="1872691" y="43611"/>
                  </a:lnTo>
                  <a:lnTo>
                    <a:pt x="1874443" y="43599"/>
                  </a:lnTo>
                  <a:lnTo>
                    <a:pt x="1876107" y="43675"/>
                  </a:lnTo>
                  <a:lnTo>
                    <a:pt x="1876755" y="42976"/>
                  </a:lnTo>
                  <a:close/>
                </a:path>
                <a:path w="2155825" h="97154" extrusionOk="0">
                  <a:moveTo>
                    <a:pt x="1883359" y="38315"/>
                  </a:moveTo>
                  <a:lnTo>
                    <a:pt x="1878812" y="38938"/>
                  </a:lnTo>
                  <a:lnTo>
                    <a:pt x="1882711" y="39522"/>
                  </a:lnTo>
                  <a:lnTo>
                    <a:pt x="1883359" y="38315"/>
                  </a:lnTo>
                  <a:close/>
                </a:path>
                <a:path w="2155825" h="97154" extrusionOk="0">
                  <a:moveTo>
                    <a:pt x="1888731" y="47688"/>
                  </a:moveTo>
                  <a:lnTo>
                    <a:pt x="1885683" y="48196"/>
                  </a:lnTo>
                  <a:lnTo>
                    <a:pt x="1888312" y="48501"/>
                  </a:lnTo>
                  <a:lnTo>
                    <a:pt x="1888731" y="47688"/>
                  </a:lnTo>
                  <a:close/>
                </a:path>
                <a:path w="2155825" h="97154" extrusionOk="0">
                  <a:moveTo>
                    <a:pt x="1889125" y="47625"/>
                  </a:moveTo>
                  <a:lnTo>
                    <a:pt x="1888947" y="47294"/>
                  </a:lnTo>
                  <a:lnTo>
                    <a:pt x="1888731" y="47688"/>
                  </a:lnTo>
                  <a:lnTo>
                    <a:pt x="1889125" y="47625"/>
                  </a:lnTo>
                  <a:close/>
                </a:path>
                <a:path w="2155825" h="97154" extrusionOk="0">
                  <a:moveTo>
                    <a:pt x="1895322" y="45212"/>
                  </a:moveTo>
                  <a:lnTo>
                    <a:pt x="1894827" y="45046"/>
                  </a:lnTo>
                  <a:lnTo>
                    <a:pt x="1894446" y="45237"/>
                  </a:lnTo>
                  <a:lnTo>
                    <a:pt x="1895322" y="45212"/>
                  </a:lnTo>
                  <a:close/>
                </a:path>
                <a:path w="2155825" h="97154" extrusionOk="0">
                  <a:moveTo>
                    <a:pt x="1896110" y="44386"/>
                  </a:moveTo>
                  <a:lnTo>
                    <a:pt x="1890852" y="43700"/>
                  </a:lnTo>
                  <a:lnTo>
                    <a:pt x="1894827" y="45046"/>
                  </a:lnTo>
                  <a:lnTo>
                    <a:pt x="1896110" y="44386"/>
                  </a:lnTo>
                  <a:close/>
                </a:path>
                <a:path w="2155825" h="97154" extrusionOk="0">
                  <a:moveTo>
                    <a:pt x="1901685" y="38481"/>
                  </a:moveTo>
                  <a:lnTo>
                    <a:pt x="1894027" y="40195"/>
                  </a:lnTo>
                  <a:lnTo>
                    <a:pt x="1899920" y="39776"/>
                  </a:lnTo>
                  <a:lnTo>
                    <a:pt x="1901685" y="38481"/>
                  </a:lnTo>
                  <a:close/>
                </a:path>
                <a:path w="2155825" h="97154" extrusionOk="0">
                  <a:moveTo>
                    <a:pt x="1902294" y="40474"/>
                  </a:moveTo>
                  <a:lnTo>
                    <a:pt x="1901431" y="40436"/>
                  </a:lnTo>
                  <a:lnTo>
                    <a:pt x="1902129" y="40678"/>
                  </a:lnTo>
                  <a:lnTo>
                    <a:pt x="1902294" y="40474"/>
                  </a:lnTo>
                  <a:close/>
                </a:path>
                <a:path w="2155825" h="97154" extrusionOk="0">
                  <a:moveTo>
                    <a:pt x="1910232" y="43815"/>
                  </a:moveTo>
                  <a:lnTo>
                    <a:pt x="1909051" y="42976"/>
                  </a:lnTo>
                  <a:lnTo>
                    <a:pt x="1902129" y="40678"/>
                  </a:lnTo>
                  <a:lnTo>
                    <a:pt x="1901888" y="41173"/>
                  </a:lnTo>
                  <a:lnTo>
                    <a:pt x="1901888" y="41630"/>
                  </a:lnTo>
                  <a:lnTo>
                    <a:pt x="1893735" y="42189"/>
                  </a:lnTo>
                  <a:lnTo>
                    <a:pt x="1896592" y="42900"/>
                  </a:lnTo>
                  <a:lnTo>
                    <a:pt x="1910232" y="43815"/>
                  </a:lnTo>
                  <a:close/>
                </a:path>
                <a:path w="2155825" h="97154" extrusionOk="0">
                  <a:moveTo>
                    <a:pt x="1911807" y="43916"/>
                  </a:moveTo>
                  <a:lnTo>
                    <a:pt x="1910232" y="43815"/>
                  </a:lnTo>
                  <a:lnTo>
                    <a:pt x="1910626" y="44081"/>
                  </a:lnTo>
                  <a:lnTo>
                    <a:pt x="1911807" y="43916"/>
                  </a:lnTo>
                  <a:close/>
                </a:path>
                <a:path w="2155825" h="97154" extrusionOk="0">
                  <a:moveTo>
                    <a:pt x="1914220" y="46609"/>
                  </a:moveTo>
                  <a:lnTo>
                    <a:pt x="1913661" y="46228"/>
                  </a:lnTo>
                  <a:lnTo>
                    <a:pt x="1912480" y="45389"/>
                  </a:lnTo>
                  <a:lnTo>
                    <a:pt x="1910626" y="44081"/>
                  </a:lnTo>
                  <a:lnTo>
                    <a:pt x="1904936" y="44869"/>
                  </a:lnTo>
                  <a:lnTo>
                    <a:pt x="1894154" y="45389"/>
                  </a:lnTo>
                  <a:lnTo>
                    <a:pt x="1894446" y="45237"/>
                  </a:lnTo>
                  <a:lnTo>
                    <a:pt x="1877136" y="45783"/>
                  </a:lnTo>
                  <a:lnTo>
                    <a:pt x="1879473" y="48082"/>
                  </a:lnTo>
                  <a:lnTo>
                    <a:pt x="1888934" y="47294"/>
                  </a:lnTo>
                  <a:lnTo>
                    <a:pt x="1898256" y="46228"/>
                  </a:lnTo>
                  <a:lnTo>
                    <a:pt x="1906308" y="47459"/>
                  </a:lnTo>
                  <a:lnTo>
                    <a:pt x="1914220" y="46609"/>
                  </a:lnTo>
                  <a:close/>
                </a:path>
                <a:path w="2155825" h="97154" extrusionOk="0">
                  <a:moveTo>
                    <a:pt x="1921002" y="41059"/>
                  </a:moveTo>
                  <a:lnTo>
                    <a:pt x="1917179" y="40792"/>
                  </a:lnTo>
                  <a:lnTo>
                    <a:pt x="1914448" y="40297"/>
                  </a:lnTo>
                  <a:lnTo>
                    <a:pt x="1909406" y="39281"/>
                  </a:lnTo>
                  <a:lnTo>
                    <a:pt x="1903831" y="39687"/>
                  </a:lnTo>
                  <a:lnTo>
                    <a:pt x="1902675" y="40093"/>
                  </a:lnTo>
                  <a:lnTo>
                    <a:pt x="1902294" y="40462"/>
                  </a:lnTo>
                  <a:lnTo>
                    <a:pt x="1918792" y="40995"/>
                  </a:lnTo>
                  <a:lnTo>
                    <a:pt x="1917649" y="41122"/>
                  </a:lnTo>
                  <a:lnTo>
                    <a:pt x="1921002" y="41059"/>
                  </a:lnTo>
                  <a:close/>
                </a:path>
                <a:path w="2155825" h="97154" extrusionOk="0">
                  <a:moveTo>
                    <a:pt x="1923491" y="47320"/>
                  </a:moveTo>
                  <a:lnTo>
                    <a:pt x="1923173" y="46697"/>
                  </a:lnTo>
                  <a:lnTo>
                    <a:pt x="1918258" y="46736"/>
                  </a:lnTo>
                  <a:lnTo>
                    <a:pt x="1914817" y="47231"/>
                  </a:lnTo>
                  <a:lnTo>
                    <a:pt x="1919897" y="47498"/>
                  </a:lnTo>
                  <a:lnTo>
                    <a:pt x="1921052" y="47332"/>
                  </a:lnTo>
                  <a:lnTo>
                    <a:pt x="1922348" y="47472"/>
                  </a:lnTo>
                  <a:lnTo>
                    <a:pt x="1923491" y="47320"/>
                  </a:lnTo>
                  <a:close/>
                </a:path>
                <a:path w="2155825" h="97154" extrusionOk="0">
                  <a:moveTo>
                    <a:pt x="1936534" y="40728"/>
                  </a:moveTo>
                  <a:lnTo>
                    <a:pt x="1934743" y="40322"/>
                  </a:lnTo>
                  <a:lnTo>
                    <a:pt x="1931047" y="39674"/>
                  </a:lnTo>
                  <a:lnTo>
                    <a:pt x="1930400" y="39954"/>
                  </a:lnTo>
                  <a:lnTo>
                    <a:pt x="1936534" y="40728"/>
                  </a:lnTo>
                  <a:close/>
                </a:path>
                <a:path w="2155825" h="97154" extrusionOk="0">
                  <a:moveTo>
                    <a:pt x="1944751" y="41414"/>
                  </a:moveTo>
                  <a:lnTo>
                    <a:pt x="1944509" y="41402"/>
                  </a:lnTo>
                  <a:lnTo>
                    <a:pt x="1944268" y="41376"/>
                  </a:lnTo>
                  <a:lnTo>
                    <a:pt x="1940585" y="41059"/>
                  </a:lnTo>
                  <a:lnTo>
                    <a:pt x="1936534" y="40728"/>
                  </a:lnTo>
                  <a:lnTo>
                    <a:pt x="1936965" y="40817"/>
                  </a:lnTo>
                  <a:lnTo>
                    <a:pt x="1937677" y="40982"/>
                  </a:lnTo>
                  <a:lnTo>
                    <a:pt x="1937804" y="41046"/>
                  </a:lnTo>
                  <a:lnTo>
                    <a:pt x="1937105" y="40957"/>
                  </a:lnTo>
                  <a:lnTo>
                    <a:pt x="1936762" y="40982"/>
                  </a:lnTo>
                  <a:lnTo>
                    <a:pt x="1936661" y="41122"/>
                  </a:lnTo>
                  <a:lnTo>
                    <a:pt x="1936051" y="41376"/>
                  </a:lnTo>
                  <a:lnTo>
                    <a:pt x="1931454" y="41046"/>
                  </a:lnTo>
                  <a:lnTo>
                    <a:pt x="1935327" y="41071"/>
                  </a:lnTo>
                  <a:lnTo>
                    <a:pt x="1935645" y="41046"/>
                  </a:lnTo>
                  <a:lnTo>
                    <a:pt x="1936762" y="40982"/>
                  </a:lnTo>
                  <a:lnTo>
                    <a:pt x="1936940" y="40868"/>
                  </a:lnTo>
                  <a:lnTo>
                    <a:pt x="1921002" y="41059"/>
                  </a:lnTo>
                  <a:lnTo>
                    <a:pt x="1924367" y="41300"/>
                  </a:lnTo>
                  <a:lnTo>
                    <a:pt x="1936051" y="41389"/>
                  </a:lnTo>
                  <a:lnTo>
                    <a:pt x="1933435" y="42430"/>
                  </a:lnTo>
                  <a:lnTo>
                    <a:pt x="1925383" y="42824"/>
                  </a:lnTo>
                  <a:lnTo>
                    <a:pt x="1930311" y="44119"/>
                  </a:lnTo>
                  <a:lnTo>
                    <a:pt x="1940153" y="44157"/>
                  </a:lnTo>
                  <a:lnTo>
                    <a:pt x="1937207" y="43268"/>
                  </a:lnTo>
                  <a:lnTo>
                    <a:pt x="1943087" y="42887"/>
                  </a:lnTo>
                  <a:lnTo>
                    <a:pt x="1936927" y="42786"/>
                  </a:lnTo>
                  <a:lnTo>
                    <a:pt x="1937981" y="42519"/>
                  </a:lnTo>
                  <a:lnTo>
                    <a:pt x="1939861" y="42087"/>
                  </a:lnTo>
                  <a:lnTo>
                    <a:pt x="1936178" y="41516"/>
                  </a:lnTo>
                  <a:lnTo>
                    <a:pt x="1939302" y="41402"/>
                  </a:lnTo>
                  <a:lnTo>
                    <a:pt x="1944751" y="41414"/>
                  </a:lnTo>
                  <a:close/>
                </a:path>
                <a:path w="2155825" h="97154" extrusionOk="0">
                  <a:moveTo>
                    <a:pt x="1949373" y="39154"/>
                  </a:moveTo>
                  <a:lnTo>
                    <a:pt x="1947062" y="39243"/>
                  </a:lnTo>
                  <a:lnTo>
                    <a:pt x="1944776" y="39420"/>
                  </a:lnTo>
                  <a:lnTo>
                    <a:pt x="1942490" y="39763"/>
                  </a:lnTo>
                  <a:lnTo>
                    <a:pt x="1944662" y="39649"/>
                  </a:lnTo>
                  <a:lnTo>
                    <a:pt x="1946922" y="39395"/>
                  </a:lnTo>
                  <a:lnTo>
                    <a:pt x="1949373" y="39154"/>
                  </a:lnTo>
                  <a:close/>
                </a:path>
                <a:path w="2155825" h="97154" extrusionOk="0">
                  <a:moveTo>
                    <a:pt x="1961667" y="41211"/>
                  </a:moveTo>
                  <a:lnTo>
                    <a:pt x="1956600" y="41122"/>
                  </a:lnTo>
                  <a:lnTo>
                    <a:pt x="1953044" y="41478"/>
                  </a:lnTo>
                  <a:lnTo>
                    <a:pt x="1944751" y="41414"/>
                  </a:lnTo>
                  <a:lnTo>
                    <a:pt x="1949462" y="41732"/>
                  </a:lnTo>
                  <a:lnTo>
                    <a:pt x="1954339" y="41935"/>
                  </a:lnTo>
                  <a:lnTo>
                    <a:pt x="1958962" y="42037"/>
                  </a:lnTo>
                  <a:lnTo>
                    <a:pt x="1959622" y="41732"/>
                  </a:lnTo>
                  <a:lnTo>
                    <a:pt x="1961667" y="41211"/>
                  </a:lnTo>
                  <a:close/>
                </a:path>
                <a:path w="2155825" h="97154" extrusionOk="0">
                  <a:moveTo>
                    <a:pt x="1967445" y="42049"/>
                  </a:moveTo>
                  <a:lnTo>
                    <a:pt x="1958962" y="42037"/>
                  </a:lnTo>
                  <a:lnTo>
                    <a:pt x="1958670" y="42176"/>
                  </a:lnTo>
                  <a:lnTo>
                    <a:pt x="1959762" y="42240"/>
                  </a:lnTo>
                  <a:lnTo>
                    <a:pt x="1963318" y="42506"/>
                  </a:lnTo>
                  <a:lnTo>
                    <a:pt x="1965426" y="42303"/>
                  </a:lnTo>
                  <a:lnTo>
                    <a:pt x="1967445" y="42049"/>
                  </a:lnTo>
                  <a:close/>
                </a:path>
                <a:path w="2155825" h="97154" extrusionOk="0">
                  <a:moveTo>
                    <a:pt x="1967661" y="39395"/>
                  </a:moveTo>
                  <a:lnTo>
                    <a:pt x="1959952" y="38658"/>
                  </a:lnTo>
                  <a:lnTo>
                    <a:pt x="1963381" y="38354"/>
                  </a:lnTo>
                  <a:lnTo>
                    <a:pt x="1958047" y="38277"/>
                  </a:lnTo>
                  <a:lnTo>
                    <a:pt x="1949386" y="39154"/>
                  </a:lnTo>
                  <a:lnTo>
                    <a:pt x="1953742" y="38976"/>
                  </a:lnTo>
                  <a:lnTo>
                    <a:pt x="1958403" y="39230"/>
                  </a:lnTo>
                  <a:lnTo>
                    <a:pt x="1964410" y="39954"/>
                  </a:lnTo>
                  <a:lnTo>
                    <a:pt x="1967661" y="39395"/>
                  </a:lnTo>
                  <a:close/>
                </a:path>
                <a:path w="2155825" h="97154" extrusionOk="0">
                  <a:moveTo>
                    <a:pt x="1972678" y="41529"/>
                  </a:moveTo>
                  <a:lnTo>
                    <a:pt x="1971509" y="41300"/>
                  </a:lnTo>
                  <a:lnTo>
                    <a:pt x="1971662" y="41402"/>
                  </a:lnTo>
                  <a:lnTo>
                    <a:pt x="1972144" y="41567"/>
                  </a:lnTo>
                  <a:lnTo>
                    <a:pt x="1972678" y="41529"/>
                  </a:lnTo>
                  <a:close/>
                </a:path>
                <a:path w="2155825" h="97154" extrusionOk="0">
                  <a:moveTo>
                    <a:pt x="1972919" y="45580"/>
                  </a:moveTo>
                  <a:lnTo>
                    <a:pt x="1971294" y="44945"/>
                  </a:lnTo>
                  <a:lnTo>
                    <a:pt x="1972221" y="44564"/>
                  </a:lnTo>
                  <a:lnTo>
                    <a:pt x="1958975" y="44907"/>
                  </a:lnTo>
                  <a:lnTo>
                    <a:pt x="1965718" y="45847"/>
                  </a:lnTo>
                  <a:lnTo>
                    <a:pt x="1965388" y="45313"/>
                  </a:lnTo>
                  <a:lnTo>
                    <a:pt x="1972919" y="45580"/>
                  </a:lnTo>
                  <a:close/>
                </a:path>
                <a:path w="2155825" h="97154" extrusionOk="0">
                  <a:moveTo>
                    <a:pt x="1973338" y="41859"/>
                  </a:moveTo>
                  <a:lnTo>
                    <a:pt x="1972894" y="41783"/>
                  </a:lnTo>
                  <a:lnTo>
                    <a:pt x="1972462" y="41668"/>
                  </a:lnTo>
                  <a:lnTo>
                    <a:pt x="1972144" y="41567"/>
                  </a:lnTo>
                  <a:lnTo>
                    <a:pt x="1970316" y="41656"/>
                  </a:lnTo>
                  <a:lnTo>
                    <a:pt x="1968881" y="41859"/>
                  </a:lnTo>
                  <a:lnTo>
                    <a:pt x="1967445" y="42049"/>
                  </a:lnTo>
                  <a:lnTo>
                    <a:pt x="1973338" y="41859"/>
                  </a:lnTo>
                  <a:close/>
                </a:path>
                <a:path w="2155825" h="97154" extrusionOk="0">
                  <a:moveTo>
                    <a:pt x="1974215" y="41986"/>
                  </a:moveTo>
                  <a:lnTo>
                    <a:pt x="1974126" y="41821"/>
                  </a:lnTo>
                  <a:lnTo>
                    <a:pt x="1973872" y="41833"/>
                  </a:lnTo>
                  <a:lnTo>
                    <a:pt x="1973580" y="41833"/>
                  </a:lnTo>
                  <a:lnTo>
                    <a:pt x="1973338" y="41846"/>
                  </a:lnTo>
                  <a:lnTo>
                    <a:pt x="1973821" y="41948"/>
                  </a:lnTo>
                  <a:lnTo>
                    <a:pt x="1974215" y="41986"/>
                  </a:lnTo>
                  <a:close/>
                </a:path>
                <a:path w="2155825" h="97154" extrusionOk="0">
                  <a:moveTo>
                    <a:pt x="1988464" y="39814"/>
                  </a:moveTo>
                  <a:lnTo>
                    <a:pt x="1980628" y="40703"/>
                  </a:lnTo>
                  <a:lnTo>
                    <a:pt x="1984070" y="40424"/>
                  </a:lnTo>
                  <a:lnTo>
                    <a:pt x="1988464" y="39814"/>
                  </a:lnTo>
                  <a:close/>
                </a:path>
                <a:path w="2155825" h="97154" extrusionOk="0">
                  <a:moveTo>
                    <a:pt x="1992668" y="42354"/>
                  </a:moveTo>
                  <a:lnTo>
                    <a:pt x="1986953" y="42138"/>
                  </a:lnTo>
                  <a:lnTo>
                    <a:pt x="1986813" y="42138"/>
                  </a:lnTo>
                  <a:lnTo>
                    <a:pt x="1992668" y="42354"/>
                  </a:lnTo>
                  <a:close/>
                </a:path>
                <a:path w="2155825" h="97154" extrusionOk="0">
                  <a:moveTo>
                    <a:pt x="1995614" y="42405"/>
                  </a:moveTo>
                  <a:lnTo>
                    <a:pt x="1995017" y="42202"/>
                  </a:lnTo>
                  <a:lnTo>
                    <a:pt x="1993849" y="41694"/>
                  </a:lnTo>
                  <a:lnTo>
                    <a:pt x="1989505" y="41363"/>
                  </a:lnTo>
                  <a:lnTo>
                    <a:pt x="1992553" y="42316"/>
                  </a:lnTo>
                  <a:lnTo>
                    <a:pt x="1993493" y="42354"/>
                  </a:lnTo>
                  <a:lnTo>
                    <a:pt x="1995614" y="42405"/>
                  </a:lnTo>
                  <a:close/>
                </a:path>
                <a:path w="2155825" h="97154" extrusionOk="0">
                  <a:moveTo>
                    <a:pt x="1996389" y="42430"/>
                  </a:moveTo>
                  <a:lnTo>
                    <a:pt x="1996097" y="42418"/>
                  </a:lnTo>
                  <a:lnTo>
                    <a:pt x="1995893" y="42418"/>
                  </a:lnTo>
                  <a:lnTo>
                    <a:pt x="1995614" y="42405"/>
                  </a:lnTo>
                  <a:lnTo>
                    <a:pt x="1995906" y="42506"/>
                  </a:lnTo>
                  <a:lnTo>
                    <a:pt x="1996084" y="42532"/>
                  </a:lnTo>
                  <a:lnTo>
                    <a:pt x="1996389" y="42430"/>
                  </a:lnTo>
                  <a:close/>
                </a:path>
                <a:path w="2155825" h="97154" extrusionOk="0">
                  <a:moveTo>
                    <a:pt x="2000173" y="43586"/>
                  </a:moveTo>
                  <a:lnTo>
                    <a:pt x="1997125" y="43446"/>
                  </a:lnTo>
                  <a:lnTo>
                    <a:pt x="1996135" y="43776"/>
                  </a:lnTo>
                  <a:lnTo>
                    <a:pt x="2000173" y="43586"/>
                  </a:lnTo>
                  <a:close/>
                </a:path>
                <a:path w="2155825" h="97154" extrusionOk="0">
                  <a:moveTo>
                    <a:pt x="2002485" y="44907"/>
                  </a:moveTo>
                  <a:lnTo>
                    <a:pt x="2001532" y="44500"/>
                  </a:lnTo>
                  <a:lnTo>
                    <a:pt x="2000415" y="44627"/>
                  </a:lnTo>
                  <a:lnTo>
                    <a:pt x="2002485" y="44907"/>
                  </a:lnTo>
                  <a:close/>
                </a:path>
                <a:path w="2155825" h="97154" extrusionOk="0">
                  <a:moveTo>
                    <a:pt x="2009025" y="43167"/>
                  </a:moveTo>
                  <a:lnTo>
                    <a:pt x="2000173" y="43573"/>
                  </a:lnTo>
                  <a:lnTo>
                    <a:pt x="2008416" y="43916"/>
                  </a:lnTo>
                  <a:lnTo>
                    <a:pt x="2008251" y="43688"/>
                  </a:lnTo>
                  <a:lnTo>
                    <a:pt x="2006765" y="43345"/>
                  </a:lnTo>
                  <a:lnTo>
                    <a:pt x="2009025" y="43167"/>
                  </a:lnTo>
                  <a:close/>
                </a:path>
                <a:path w="2155825" h="97154" extrusionOk="0">
                  <a:moveTo>
                    <a:pt x="2014067" y="41783"/>
                  </a:moveTo>
                  <a:lnTo>
                    <a:pt x="2013712" y="41363"/>
                  </a:lnTo>
                  <a:lnTo>
                    <a:pt x="2013267" y="41630"/>
                  </a:lnTo>
                  <a:lnTo>
                    <a:pt x="2014067" y="41783"/>
                  </a:lnTo>
                  <a:close/>
                </a:path>
                <a:path w="2155825" h="97154" extrusionOk="0">
                  <a:moveTo>
                    <a:pt x="2017026" y="42862"/>
                  </a:moveTo>
                  <a:lnTo>
                    <a:pt x="2016594" y="42545"/>
                  </a:lnTo>
                  <a:lnTo>
                    <a:pt x="2008835" y="42849"/>
                  </a:lnTo>
                  <a:lnTo>
                    <a:pt x="2015769" y="43065"/>
                  </a:lnTo>
                  <a:lnTo>
                    <a:pt x="2017026" y="42862"/>
                  </a:lnTo>
                  <a:close/>
                </a:path>
                <a:path w="2155825" h="97154" extrusionOk="0">
                  <a:moveTo>
                    <a:pt x="2021776" y="42367"/>
                  </a:moveTo>
                  <a:lnTo>
                    <a:pt x="2019109" y="42113"/>
                  </a:lnTo>
                  <a:lnTo>
                    <a:pt x="2014080" y="41795"/>
                  </a:lnTo>
                  <a:lnTo>
                    <a:pt x="2016061" y="42176"/>
                  </a:lnTo>
                  <a:lnTo>
                    <a:pt x="2016594" y="42545"/>
                  </a:lnTo>
                  <a:lnTo>
                    <a:pt x="2021776" y="42367"/>
                  </a:lnTo>
                  <a:close/>
                </a:path>
                <a:path w="2155825" h="97154" extrusionOk="0">
                  <a:moveTo>
                    <a:pt x="2023262" y="46405"/>
                  </a:moveTo>
                  <a:lnTo>
                    <a:pt x="2019452" y="46177"/>
                  </a:lnTo>
                  <a:lnTo>
                    <a:pt x="2017725" y="46062"/>
                  </a:lnTo>
                  <a:lnTo>
                    <a:pt x="2016163" y="45974"/>
                  </a:lnTo>
                  <a:lnTo>
                    <a:pt x="2015032" y="46062"/>
                  </a:lnTo>
                  <a:lnTo>
                    <a:pt x="2008632" y="45758"/>
                  </a:lnTo>
                  <a:lnTo>
                    <a:pt x="2002485" y="44907"/>
                  </a:lnTo>
                  <a:lnTo>
                    <a:pt x="2003399" y="45288"/>
                  </a:lnTo>
                  <a:lnTo>
                    <a:pt x="2005050" y="45859"/>
                  </a:lnTo>
                  <a:lnTo>
                    <a:pt x="2009305" y="46596"/>
                  </a:lnTo>
                  <a:lnTo>
                    <a:pt x="2010473" y="46494"/>
                  </a:lnTo>
                  <a:lnTo>
                    <a:pt x="2011426" y="46177"/>
                  </a:lnTo>
                  <a:lnTo>
                    <a:pt x="2015185" y="46278"/>
                  </a:lnTo>
                  <a:lnTo>
                    <a:pt x="2018449" y="46532"/>
                  </a:lnTo>
                  <a:lnTo>
                    <a:pt x="2015172" y="46659"/>
                  </a:lnTo>
                  <a:lnTo>
                    <a:pt x="2015324" y="46926"/>
                  </a:lnTo>
                  <a:lnTo>
                    <a:pt x="2014308" y="47015"/>
                  </a:lnTo>
                  <a:lnTo>
                    <a:pt x="2013927" y="47078"/>
                  </a:lnTo>
                  <a:lnTo>
                    <a:pt x="2015845" y="47104"/>
                  </a:lnTo>
                  <a:lnTo>
                    <a:pt x="2015363" y="47028"/>
                  </a:lnTo>
                  <a:lnTo>
                    <a:pt x="2017598" y="46710"/>
                  </a:lnTo>
                  <a:lnTo>
                    <a:pt x="2023262" y="46405"/>
                  </a:lnTo>
                  <a:close/>
                </a:path>
                <a:path w="2155825" h="97154" extrusionOk="0">
                  <a:moveTo>
                    <a:pt x="2029193" y="44056"/>
                  </a:moveTo>
                  <a:lnTo>
                    <a:pt x="2024646" y="44373"/>
                  </a:lnTo>
                  <a:lnTo>
                    <a:pt x="2015134" y="44729"/>
                  </a:lnTo>
                  <a:lnTo>
                    <a:pt x="2024329" y="45478"/>
                  </a:lnTo>
                  <a:lnTo>
                    <a:pt x="2027605" y="45008"/>
                  </a:lnTo>
                  <a:lnTo>
                    <a:pt x="2022335" y="44564"/>
                  </a:lnTo>
                  <a:lnTo>
                    <a:pt x="2029193" y="44056"/>
                  </a:lnTo>
                  <a:close/>
                </a:path>
                <a:path w="2155825" h="97154" extrusionOk="0">
                  <a:moveTo>
                    <a:pt x="2062149" y="43624"/>
                  </a:moveTo>
                  <a:lnTo>
                    <a:pt x="2054440" y="43764"/>
                  </a:lnTo>
                  <a:lnTo>
                    <a:pt x="2053793" y="43649"/>
                  </a:lnTo>
                  <a:lnTo>
                    <a:pt x="2052840" y="43586"/>
                  </a:lnTo>
                  <a:lnTo>
                    <a:pt x="2050796" y="43840"/>
                  </a:lnTo>
                  <a:lnTo>
                    <a:pt x="2054428" y="43776"/>
                  </a:lnTo>
                  <a:lnTo>
                    <a:pt x="2055444" y="43954"/>
                  </a:lnTo>
                  <a:lnTo>
                    <a:pt x="2055558" y="44284"/>
                  </a:lnTo>
                  <a:lnTo>
                    <a:pt x="2057971" y="43738"/>
                  </a:lnTo>
                  <a:lnTo>
                    <a:pt x="2057349" y="44018"/>
                  </a:lnTo>
                  <a:lnTo>
                    <a:pt x="2058873" y="43751"/>
                  </a:lnTo>
                  <a:lnTo>
                    <a:pt x="2062149" y="43624"/>
                  </a:lnTo>
                  <a:close/>
                </a:path>
                <a:path w="2155825" h="97154" extrusionOk="0">
                  <a:moveTo>
                    <a:pt x="2062289" y="44437"/>
                  </a:moveTo>
                  <a:lnTo>
                    <a:pt x="2047087" y="44996"/>
                  </a:lnTo>
                  <a:lnTo>
                    <a:pt x="2049538" y="45021"/>
                  </a:lnTo>
                  <a:lnTo>
                    <a:pt x="2062289" y="44437"/>
                  </a:lnTo>
                  <a:close/>
                </a:path>
                <a:path w="2155825" h="97154" extrusionOk="0">
                  <a:moveTo>
                    <a:pt x="2064473" y="43078"/>
                  </a:moveTo>
                  <a:lnTo>
                    <a:pt x="2063013" y="42811"/>
                  </a:lnTo>
                  <a:lnTo>
                    <a:pt x="2056765" y="42557"/>
                  </a:lnTo>
                  <a:lnTo>
                    <a:pt x="2059076" y="42456"/>
                  </a:lnTo>
                  <a:lnTo>
                    <a:pt x="2051875" y="42418"/>
                  </a:lnTo>
                  <a:lnTo>
                    <a:pt x="2053361" y="42722"/>
                  </a:lnTo>
                  <a:lnTo>
                    <a:pt x="2057450" y="43230"/>
                  </a:lnTo>
                  <a:lnTo>
                    <a:pt x="2064473" y="43078"/>
                  </a:lnTo>
                  <a:close/>
                </a:path>
                <a:path w="2155825" h="97154" extrusionOk="0">
                  <a:moveTo>
                    <a:pt x="2077580" y="44373"/>
                  </a:moveTo>
                  <a:lnTo>
                    <a:pt x="2074379" y="44107"/>
                  </a:lnTo>
                  <a:lnTo>
                    <a:pt x="2066518" y="43891"/>
                  </a:lnTo>
                  <a:lnTo>
                    <a:pt x="2070455" y="44196"/>
                  </a:lnTo>
                  <a:lnTo>
                    <a:pt x="2075548" y="44424"/>
                  </a:lnTo>
                  <a:lnTo>
                    <a:pt x="2068499" y="44615"/>
                  </a:lnTo>
                  <a:lnTo>
                    <a:pt x="2075751" y="44577"/>
                  </a:lnTo>
                  <a:lnTo>
                    <a:pt x="2077580" y="44373"/>
                  </a:lnTo>
                  <a:close/>
                </a:path>
                <a:path w="2155825" h="97154" extrusionOk="0">
                  <a:moveTo>
                    <a:pt x="2078583" y="43929"/>
                  </a:moveTo>
                  <a:lnTo>
                    <a:pt x="2077821" y="43751"/>
                  </a:lnTo>
                  <a:lnTo>
                    <a:pt x="2071077" y="43662"/>
                  </a:lnTo>
                  <a:lnTo>
                    <a:pt x="2078583" y="43929"/>
                  </a:lnTo>
                  <a:close/>
                </a:path>
                <a:path w="2155825" h="97154" extrusionOk="0">
                  <a:moveTo>
                    <a:pt x="2083206" y="43815"/>
                  </a:moveTo>
                  <a:lnTo>
                    <a:pt x="2082063" y="43700"/>
                  </a:lnTo>
                  <a:lnTo>
                    <a:pt x="2076919" y="43535"/>
                  </a:lnTo>
                  <a:lnTo>
                    <a:pt x="2077821" y="43751"/>
                  </a:lnTo>
                  <a:lnTo>
                    <a:pt x="2083206" y="43815"/>
                  </a:lnTo>
                  <a:close/>
                </a:path>
                <a:path w="2155825" h="97154" extrusionOk="0">
                  <a:moveTo>
                    <a:pt x="2087397" y="43827"/>
                  </a:moveTo>
                  <a:lnTo>
                    <a:pt x="2078583" y="43307"/>
                  </a:lnTo>
                  <a:lnTo>
                    <a:pt x="2082063" y="43700"/>
                  </a:lnTo>
                  <a:lnTo>
                    <a:pt x="2087397" y="43827"/>
                  </a:lnTo>
                  <a:close/>
                </a:path>
                <a:path w="2155825" h="97154" extrusionOk="0">
                  <a:moveTo>
                    <a:pt x="2108809" y="46736"/>
                  </a:moveTo>
                  <a:lnTo>
                    <a:pt x="2100999" y="46367"/>
                  </a:lnTo>
                  <a:lnTo>
                    <a:pt x="2101329" y="46596"/>
                  </a:lnTo>
                  <a:lnTo>
                    <a:pt x="2106587" y="46837"/>
                  </a:lnTo>
                  <a:lnTo>
                    <a:pt x="2108809" y="46736"/>
                  </a:lnTo>
                  <a:close/>
                </a:path>
                <a:path w="2155825" h="97154" extrusionOk="0">
                  <a:moveTo>
                    <a:pt x="2136825" y="46139"/>
                  </a:moveTo>
                  <a:lnTo>
                    <a:pt x="2110765" y="46012"/>
                  </a:lnTo>
                  <a:lnTo>
                    <a:pt x="2103907" y="45872"/>
                  </a:lnTo>
                  <a:lnTo>
                    <a:pt x="2108936" y="46215"/>
                  </a:lnTo>
                  <a:lnTo>
                    <a:pt x="2115997" y="46253"/>
                  </a:lnTo>
                  <a:lnTo>
                    <a:pt x="2123859" y="46228"/>
                  </a:lnTo>
                  <a:lnTo>
                    <a:pt x="2131263" y="46355"/>
                  </a:lnTo>
                  <a:lnTo>
                    <a:pt x="2132749" y="46494"/>
                  </a:lnTo>
                  <a:lnTo>
                    <a:pt x="2136825" y="46139"/>
                  </a:lnTo>
                  <a:close/>
                </a:path>
                <a:path w="2155825" h="97154" extrusionOk="0">
                  <a:moveTo>
                    <a:pt x="2155482" y="46507"/>
                  </a:moveTo>
                  <a:lnTo>
                    <a:pt x="2147506" y="46634"/>
                  </a:lnTo>
                  <a:lnTo>
                    <a:pt x="2154529" y="46583"/>
                  </a:lnTo>
                  <a:lnTo>
                    <a:pt x="2155482" y="46507"/>
                  </a:lnTo>
                  <a:close/>
                </a:path>
              </a:pathLst>
            </a:custGeom>
            <a:solidFill>
              <a:srgbClr val="FFC8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1579422" y="3589965"/>
              <a:ext cx="1763395" cy="105410"/>
            </a:xfrm>
            <a:custGeom>
              <a:avLst/>
              <a:gdLst/>
              <a:ahLst/>
              <a:cxnLst/>
              <a:rect l="l" t="t" r="r" b="b"/>
              <a:pathLst>
                <a:path w="1763395" h="105410" extrusionOk="0">
                  <a:moveTo>
                    <a:pt x="6159" y="20040"/>
                  </a:moveTo>
                  <a:lnTo>
                    <a:pt x="4419" y="6451"/>
                  </a:lnTo>
                  <a:lnTo>
                    <a:pt x="0" y="18656"/>
                  </a:lnTo>
                  <a:lnTo>
                    <a:pt x="4889" y="16967"/>
                  </a:lnTo>
                  <a:lnTo>
                    <a:pt x="6159" y="20040"/>
                  </a:lnTo>
                  <a:close/>
                </a:path>
                <a:path w="1763395" h="105410" extrusionOk="0">
                  <a:moveTo>
                    <a:pt x="20294" y="4597"/>
                  </a:moveTo>
                  <a:lnTo>
                    <a:pt x="12928" y="0"/>
                  </a:lnTo>
                  <a:lnTo>
                    <a:pt x="17691" y="7226"/>
                  </a:lnTo>
                  <a:lnTo>
                    <a:pt x="20294" y="4597"/>
                  </a:lnTo>
                  <a:close/>
                </a:path>
                <a:path w="1763395" h="105410" extrusionOk="0">
                  <a:moveTo>
                    <a:pt x="831926" y="104965"/>
                  </a:moveTo>
                  <a:lnTo>
                    <a:pt x="827595" y="95199"/>
                  </a:lnTo>
                  <a:lnTo>
                    <a:pt x="828509" y="104775"/>
                  </a:lnTo>
                  <a:lnTo>
                    <a:pt x="831926" y="104965"/>
                  </a:lnTo>
                  <a:close/>
                </a:path>
                <a:path w="1763395" h="105410" extrusionOk="0">
                  <a:moveTo>
                    <a:pt x="839393" y="103339"/>
                  </a:moveTo>
                  <a:lnTo>
                    <a:pt x="835952" y="103111"/>
                  </a:lnTo>
                  <a:lnTo>
                    <a:pt x="831938" y="104965"/>
                  </a:lnTo>
                  <a:lnTo>
                    <a:pt x="839393" y="103339"/>
                  </a:lnTo>
                  <a:close/>
                </a:path>
                <a:path w="1763395" h="105410" extrusionOk="0">
                  <a:moveTo>
                    <a:pt x="914031" y="92671"/>
                  </a:moveTo>
                  <a:lnTo>
                    <a:pt x="910818" y="85521"/>
                  </a:lnTo>
                  <a:lnTo>
                    <a:pt x="912304" y="92557"/>
                  </a:lnTo>
                  <a:lnTo>
                    <a:pt x="914031" y="92671"/>
                  </a:lnTo>
                  <a:close/>
                </a:path>
                <a:path w="1763395" h="105410" extrusionOk="0">
                  <a:moveTo>
                    <a:pt x="1012723" y="93459"/>
                  </a:moveTo>
                  <a:lnTo>
                    <a:pt x="1011580" y="91579"/>
                  </a:lnTo>
                  <a:lnTo>
                    <a:pt x="1006398" y="91287"/>
                  </a:lnTo>
                  <a:lnTo>
                    <a:pt x="1012151" y="95262"/>
                  </a:lnTo>
                  <a:lnTo>
                    <a:pt x="1012723" y="93459"/>
                  </a:lnTo>
                  <a:close/>
                </a:path>
                <a:path w="1763395" h="105410" extrusionOk="0">
                  <a:moveTo>
                    <a:pt x="1472107" y="67894"/>
                  </a:moveTo>
                  <a:lnTo>
                    <a:pt x="1470101" y="68376"/>
                  </a:lnTo>
                  <a:lnTo>
                    <a:pt x="1469161" y="68732"/>
                  </a:lnTo>
                  <a:lnTo>
                    <a:pt x="1468577" y="69037"/>
                  </a:lnTo>
                  <a:lnTo>
                    <a:pt x="1469682" y="68745"/>
                  </a:lnTo>
                  <a:lnTo>
                    <a:pt x="1470863" y="68376"/>
                  </a:lnTo>
                  <a:lnTo>
                    <a:pt x="1472107" y="67894"/>
                  </a:lnTo>
                  <a:close/>
                </a:path>
                <a:path w="1763395" h="105410" extrusionOk="0">
                  <a:moveTo>
                    <a:pt x="1476959" y="70408"/>
                  </a:moveTo>
                  <a:lnTo>
                    <a:pt x="1465821" y="70573"/>
                  </a:lnTo>
                  <a:lnTo>
                    <a:pt x="1468577" y="69049"/>
                  </a:lnTo>
                  <a:lnTo>
                    <a:pt x="1461668" y="70967"/>
                  </a:lnTo>
                  <a:lnTo>
                    <a:pt x="1458036" y="70053"/>
                  </a:lnTo>
                  <a:lnTo>
                    <a:pt x="1461211" y="74777"/>
                  </a:lnTo>
                  <a:lnTo>
                    <a:pt x="1466634" y="74701"/>
                  </a:lnTo>
                  <a:lnTo>
                    <a:pt x="1468158" y="73279"/>
                  </a:lnTo>
                  <a:lnTo>
                    <a:pt x="1469478" y="71958"/>
                  </a:lnTo>
                  <a:lnTo>
                    <a:pt x="1474279" y="72148"/>
                  </a:lnTo>
                  <a:lnTo>
                    <a:pt x="1476959" y="70408"/>
                  </a:lnTo>
                  <a:close/>
                </a:path>
                <a:path w="1763395" h="105410" extrusionOk="0">
                  <a:moveTo>
                    <a:pt x="1591983" y="56934"/>
                  </a:moveTo>
                  <a:lnTo>
                    <a:pt x="1591627" y="50901"/>
                  </a:lnTo>
                  <a:lnTo>
                    <a:pt x="1589519" y="56984"/>
                  </a:lnTo>
                  <a:lnTo>
                    <a:pt x="1591983" y="56934"/>
                  </a:lnTo>
                  <a:close/>
                </a:path>
                <a:path w="1763395" h="105410" extrusionOk="0">
                  <a:moveTo>
                    <a:pt x="1743976" y="60782"/>
                  </a:moveTo>
                  <a:lnTo>
                    <a:pt x="1735086" y="60223"/>
                  </a:lnTo>
                  <a:lnTo>
                    <a:pt x="1732686" y="60934"/>
                  </a:lnTo>
                  <a:lnTo>
                    <a:pt x="1729257" y="61709"/>
                  </a:lnTo>
                  <a:lnTo>
                    <a:pt x="1728292" y="62268"/>
                  </a:lnTo>
                  <a:lnTo>
                    <a:pt x="1733308" y="62344"/>
                  </a:lnTo>
                  <a:lnTo>
                    <a:pt x="1734299" y="61531"/>
                  </a:lnTo>
                  <a:lnTo>
                    <a:pt x="1743976" y="60782"/>
                  </a:lnTo>
                  <a:close/>
                </a:path>
                <a:path w="1763395" h="105410" extrusionOk="0">
                  <a:moveTo>
                    <a:pt x="1763268" y="59321"/>
                  </a:moveTo>
                  <a:lnTo>
                    <a:pt x="1760651" y="58889"/>
                  </a:lnTo>
                  <a:lnTo>
                    <a:pt x="1760486" y="58407"/>
                  </a:lnTo>
                  <a:lnTo>
                    <a:pt x="1759000" y="57696"/>
                  </a:lnTo>
                  <a:lnTo>
                    <a:pt x="1758708" y="60413"/>
                  </a:lnTo>
                  <a:lnTo>
                    <a:pt x="1763268" y="59321"/>
                  </a:lnTo>
                  <a:close/>
                </a:path>
              </a:pathLst>
            </a:custGeom>
            <a:solidFill>
              <a:srgbClr val="FFC8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p4"/>
          <p:cNvSpPr/>
          <p:nvPr/>
        </p:nvSpPr>
        <p:spPr>
          <a:xfrm>
            <a:off x="1524958" y="6602404"/>
            <a:ext cx="7155492" cy="1443177"/>
          </a:xfrm>
          <a:custGeom>
            <a:avLst/>
            <a:gdLst/>
            <a:ahLst/>
            <a:cxnLst/>
            <a:rect l="l" t="t" r="r" b="b"/>
            <a:pathLst>
              <a:path w="7015480" h="624204" extrusionOk="0">
                <a:moveTo>
                  <a:pt x="7015053" y="0"/>
                </a:moveTo>
                <a:lnTo>
                  <a:pt x="0" y="0"/>
                </a:lnTo>
                <a:lnTo>
                  <a:pt x="0" y="624190"/>
                </a:lnTo>
                <a:lnTo>
                  <a:pt x="7015053" y="624190"/>
                </a:lnTo>
                <a:lnTo>
                  <a:pt x="7015053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1512255" y="8103958"/>
            <a:ext cx="7028183" cy="503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Deliver greater customer value</a:t>
            </a:r>
            <a:endParaRPr dirty="0"/>
          </a:p>
        </p:txBody>
      </p:sp>
      <p:sp>
        <p:nvSpPr>
          <p:cNvPr id="142" name="Google Shape;142;p4"/>
          <p:cNvSpPr txBox="1"/>
          <p:nvPr/>
        </p:nvSpPr>
        <p:spPr>
          <a:xfrm>
            <a:off x="1497319" y="5097933"/>
            <a:ext cx="6421150" cy="155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Customer</a:t>
            </a:r>
            <a:endParaRPr sz="100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11209277" y="2846383"/>
            <a:ext cx="5650865" cy="77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5505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5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</a:t>
            </a:r>
            <a:endParaRPr sz="495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4" name="Google Shape;144;p4"/>
          <p:cNvGrpSpPr/>
          <p:nvPr/>
        </p:nvGrpSpPr>
        <p:grpSpPr>
          <a:xfrm>
            <a:off x="10807972" y="2944775"/>
            <a:ext cx="631031" cy="631594"/>
            <a:chOff x="10807972" y="2944775"/>
            <a:chExt cx="631031" cy="631594"/>
          </a:xfrm>
        </p:grpSpPr>
        <p:sp>
          <p:nvSpPr>
            <p:cNvPr id="145" name="Google Shape;145;p4"/>
            <p:cNvSpPr/>
            <p:nvPr/>
          </p:nvSpPr>
          <p:spPr>
            <a:xfrm>
              <a:off x="10807972" y="3004869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 extrusionOk="0">
                  <a:moveTo>
                    <a:pt x="570935" y="285467"/>
                  </a:moveTo>
                  <a:lnTo>
                    <a:pt x="567199" y="331772"/>
                  </a:lnTo>
                  <a:lnTo>
                    <a:pt x="556382" y="375697"/>
                  </a:lnTo>
                  <a:lnTo>
                    <a:pt x="539072" y="416656"/>
                  </a:lnTo>
                  <a:lnTo>
                    <a:pt x="515856" y="454061"/>
                  </a:lnTo>
                  <a:lnTo>
                    <a:pt x="487324" y="487324"/>
                  </a:lnTo>
                  <a:lnTo>
                    <a:pt x="454061" y="515856"/>
                  </a:lnTo>
                  <a:lnTo>
                    <a:pt x="416656" y="539072"/>
                  </a:lnTo>
                  <a:lnTo>
                    <a:pt x="375697" y="556382"/>
                  </a:lnTo>
                  <a:lnTo>
                    <a:pt x="331772" y="567199"/>
                  </a:lnTo>
                  <a:lnTo>
                    <a:pt x="285467" y="570935"/>
                  </a:lnTo>
                  <a:lnTo>
                    <a:pt x="239165" y="567199"/>
                  </a:lnTo>
                  <a:lnTo>
                    <a:pt x="195241" y="556382"/>
                  </a:lnTo>
                  <a:lnTo>
                    <a:pt x="154283" y="539072"/>
                  </a:lnTo>
                  <a:lnTo>
                    <a:pt x="116878" y="515856"/>
                  </a:lnTo>
                  <a:lnTo>
                    <a:pt x="83615" y="487324"/>
                  </a:lnTo>
                  <a:lnTo>
                    <a:pt x="55081" y="454061"/>
                  </a:lnTo>
                  <a:lnTo>
                    <a:pt x="31865" y="416656"/>
                  </a:lnTo>
                  <a:lnTo>
                    <a:pt x="14554" y="375697"/>
                  </a:lnTo>
                  <a:lnTo>
                    <a:pt x="3736" y="331772"/>
                  </a:lnTo>
                  <a:lnTo>
                    <a:pt x="0" y="285467"/>
                  </a:lnTo>
                  <a:lnTo>
                    <a:pt x="3736" y="239163"/>
                  </a:lnTo>
                  <a:lnTo>
                    <a:pt x="14554" y="195237"/>
                  </a:lnTo>
                  <a:lnTo>
                    <a:pt x="31865" y="154278"/>
                  </a:lnTo>
                  <a:lnTo>
                    <a:pt x="55081" y="116873"/>
                  </a:lnTo>
                  <a:lnTo>
                    <a:pt x="83615" y="83611"/>
                  </a:lnTo>
                  <a:lnTo>
                    <a:pt x="116878" y="55078"/>
                  </a:lnTo>
                  <a:lnTo>
                    <a:pt x="154283" y="31863"/>
                  </a:lnTo>
                  <a:lnTo>
                    <a:pt x="195241" y="14553"/>
                  </a:lnTo>
                  <a:lnTo>
                    <a:pt x="239165" y="3736"/>
                  </a:lnTo>
                  <a:lnTo>
                    <a:pt x="285467" y="0"/>
                  </a:lnTo>
                  <a:lnTo>
                    <a:pt x="331772" y="3736"/>
                  </a:lnTo>
                  <a:lnTo>
                    <a:pt x="375697" y="14553"/>
                  </a:lnTo>
                  <a:lnTo>
                    <a:pt x="416656" y="31863"/>
                  </a:lnTo>
                  <a:lnTo>
                    <a:pt x="454061" y="55078"/>
                  </a:lnTo>
                  <a:lnTo>
                    <a:pt x="487324" y="83611"/>
                  </a:lnTo>
                  <a:lnTo>
                    <a:pt x="515856" y="116873"/>
                  </a:lnTo>
                  <a:lnTo>
                    <a:pt x="539072" y="154278"/>
                  </a:lnTo>
                  <a:lnTo>
                    <a:pt x="556382" y="195237"/>
                  </a:lnTo>
                  <a:lnTo>
                    <a:pt x="567199" y="239163"/>
                  </a:lnTo>
                  <a:lnTo>
                    <a:pt x="570935" y="285467"/>
                  </a:lnTo>
                  <a:close/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10886444" y="3083344"/>
              <a:ext cx="414020" cy="414020"/>
            </a:xfrm>
            <a:custGeom>
              <a:avLst/>
              <a:gdLst/>
              <a:ahLst/>
              <a:cxnLst/>
              <a:rect l="l" t="t" r="r" b="b"/>
              <a:pathLst>
                <a:path w="414020" h="414020" extrusionOk="0">
                  <a:moveTo>
                    <a:pt x="206998" y="413987"/>
                  </a:moveTo>
                  <a:lnTo>
                    <a:pt x="254402" y="408510"/>
                  </a:lnTo>
                  <a:lnTo>
                    <a:pt x="297948" y="392916"/>
                  </a:lnTo>
                  <a:lnTo>
                    <a:pt x="336386" y="368455"/>
                  </a:lnTo>
                  <a:lnTo>
                    <a:pt x="368462" y="336380"/>
                  </a:lnTo>
                  <a:lnTo>
                    <a:pt x="392925" y="297942"/>
                  </a:lnTo>
                  <a:lnTo>
                    <a:pt x="408520" y="254394"/>
                  </a:lnTo>
                  <a:lnTo>
                    <a:pt x="413997" y="206988"/>
                  </a:lnTo>
                  <a:lnTo>
                    <a:pt x="408520" y="159585"/>
                  </a:lnTo>
                  <a:lnTo>
                    <a:pt x="392925" y="116040"/>
                  </a:lnTo>
                  <a:lnTo>
                    <a:pt x="368462" y="77604"/>
                  </a:lnTo>
                  <a:lnTo>
                    <a:pt x="336386" y="45530"/>
                  </a:lnTo>
                  <a:lnTo>
                    <a:pt x="297948" y="21070"/>
                  </a:lnTo>
                  <a:lnTo>
                    <a:pt x="254402" y="5476"/>
                  </a:lnTo>
                  <a:lnTo>
                    <a:pt x="206998" y="0"/>
                  </a:lnTo>
                  <a:lnTo>
                    <a:pt x="159592" y="5476"/>
                  </a:lnTo>
                  <a:lnTo>
                    <a:pt x="116044" y="21070"/>
                  </a:lnTo>
                  <a:lnTo>
                    <a:pt x="77606" y="45530"/>
                  </a:lnTo>
                  <a:lnTo>
                    <a:pt x="45531" y="77604"/>
                  </a:lnTo>
                  <a:lnTo>
                    <a:pt x="21070" y="116040"/>
                  </a:lnTo>
                  <a:lnTo>
                    <a:pt x="5476" y="159585"/>
                  </a:lnTo>
                  <a:lnTo>
                    <a:pt x="0" y="206988"/>
                  </a:lnTo>
                  <a:lnTo>
                    <a:pt x="5476" y="254394"/>
                  </a:lnTo>
                  <a:lnTo>
                    <a:pt x="21070" y="297942"/>
                  </a:lnTo>
                  <a:lnTo>
                    <a:pt x="45531" y="336380"/>
                  </a:lnTo>
                  <a:lnTo>
                    <a:pt x="77606" y="368455"/>
                  </a:lnTo>
                  <a:lnTo>
                    <a:pt x="116044" y="392916"/>
                  </a:lnTo>
                  <a:lnTo>
                    <a:pt x="159592" y="408510"/>
                  </a:lnTo>
                  <a:lnTo>
                    <a:pt x="206998" y="413987"/>
                  </a:lnTo>
                  <a:close/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10964913" y="3161813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 extrusionOk="0">
                  <a:moveTo>
                    <a:pt x="128530" y="257049"/>
                  </a:moveTo>
                  <a:lnTo>
                    <a:pt x="78550" y="246934"/>
                  </a:lnTo>
                  <a:lnTo>
                    <a:pt x="37689" y="219363"/>
                  </a:lnTo>
                  <a:lnTo>
                    <a:pt x="10117" y="178503"/>
                  </a:lnTo>
                  <a:lnTo>
                    <a:pt x="0" y="128519"/>
                  </a:lnTo>
                  <a:lnTo>
                    <a:pt x="10117" y="78541"/>
                  </a:lnTo>
                  <a:lnTo>
                    <a:pt x="37689" y="37684"/>
                  </a:lnTo>
                  <a:lnTo>
                    <a:pt x="78550" y="10115"/>
                  </a:lnTo>
                  <a:lnTo>
                    <a:pt x="128530" y="0"/>
                  </a:lnTo>
                  <a:lnTo>
                    <a:pt x="178509" y="10115"/>
                  </a:lnTo>
                  <a:lnTo>
                    <a:pt x="219370" y="37684"/>
                  </a:lnTo>
                  <a:lnTo>
                    <a:pt x="246943" y="78541"/>
                  </a:lnTo>
                  <a:lnTo>
                    <a:pt x="257060" y="128519"/>
                  </a:lnTo>
                  <a:lnTo>
                    <a:pt x="246943" y="178503"/>
                  </a:lnTo>
                  <a:lnTo>
                    <a:pt x="219370" y="219363"/>
                  </a:lnTo>
                  <a:lnTo>
                    <a:pt x="178509" y="246934"/>
                  </a:lnTo>
                  <a:lnTo>
                    <a:pt x="128530" y="257049"/>
                  </a:lnTo>
                  <a:close/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8" name="Google Shape;148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032910" y="3229811"/>
              <a:ext cx="121064" cy="1210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" name="Google Shape;149;p4"/>
            <p:cNvSpPr/>
            <p:nvPr/>
          </p:nvSpPr>
          <p:spPr>
            <a:xfrm>
              <a:off x="11093443" y="2978388"/>
              <a:ext cx="312420" cy="312420"/>
            </a:xfrm>
            <a:custGeom>
              <a:avLst/>
              <a:gdLst/>
              <a:ahLst/>
              <a:cxnLst/>
              <a:rect l="l" t="t" r="r" b="b"/>
              <a:pathLst>
                <a:path w="312420" h="312420" extrusionOk="0">
                  <a:moveTo>
                    <a:pt x="0" y="311948"/>
                  </a:moveTo>
                  <a:lnTo>
                    <a:pt x="311948" y="0"/>
                  </a:lnTo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0" name="Google Shape;150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280892" y="2944775"/>
              <a:ext cx="158111" cy="15811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1" name="Google Shape;151;p4"/>
          <p:cNvGrpSpPr/>
          <p:nvPr/>
        </p:nvGrpSpPr>
        <p:grpSpPr>
          <a:xfrm>
            <a:off x="10715976" y="6077278"/>
            <a:ext cx="755508" cy="571079"/>
            <a:chOff x="10715976" y="6077278"/>
            <a:chExt cx="755508" cy="571079"/>
          </a:xfrm>
        </p:grpSpPr>
        <p:sp>
          <p:nvSpPr>
            <p:cNvPr id="152" name="Google Shape;152;p4"/>
            <p:cNvSpPr/>
            <p:nvPr/>
          </p:nvSpPr>
          <p:spPr>
            <a:xfrm>
              <a:off x="11237032" y="6209329"/>
              <a:ext cx="234315" cy="318135"/>
            </a:xfrm>
            <a:custGeom>
              <a:avLst/>
              <a:gdLst/>
              <a:ahLst/>
              <a:cxnLst/>
              <a:rect l="l" t="t" r="r" b="b"/>
              <a:pathLst>
                <a:path w="234315" h="318134" extrusionOk="0">
                  <a:moveTo>
                    <a:pt x="143220" y="0"/>
                  </a:moveTo>
                  <a:lnTo>
                    <a:pt x="174352" y="41867"/>
                  </a:lnTo>
                  <a:lnTo>
                    <a:pt x="199545" y="87908"/>
                  </a:lnTo>
                  <a:lnTo>
                    <a:pt x="218237" y="137556"/>
                  </a:lnTo>
                  <a:lnTo>
                    <a:pt x="229866" y="190244"/>
                  </a:lnTo>
                  <a:lnTo>
                    <a:pt x="233867" y="245406"/>
                  </a:lnTo>
                  <a:lnTo>
                    <a:pt x="233867" y="309791"/>
                  </a:lnTo>
                  <a:lnTo>
                    <a:pt x="233867" y="314210"/>
                  </a:lnTo>
                  <a:lnTo>
                    <a:pt x="230286" y="317801"/>
                  </a:lnTo>
                  <a:lnTo>
                    <a:pt x="225867" y="317801"/>
                  </a:lnTo>
                  <a:lnTo>
                    <a:pt x="0" y="317801"/>
                  </a:lnTo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10715976" y="6077286"/>
              <a:ext cx="627380" cy="450215"/>
            </a:xfrm>
            <a:custGeom>
              <a:avLst/>
              <a:gdLst/>
              <a:ahLst/>
              <a:cxnLst/>
              <a:rect l="l" t="t" r="r" b="b"/>
              <a:pathLst>
                <a:path w="627379" h="450215" extrusionOk="0">
                  <a:moveTo>
                    <a:pt x="233877" y="449839"/>
                  </a:moveTo>
                  <a:lnTo>
                    <a:pt x="8010" y="449839"/>
                  </a:lnTo>
                  <a:lnTo>
                    <a:pt x="3591" y="449839"/>
                  </a:lnTo>
                  <a:lnTo>
                    <a:pt x="0" y="446258"/>
                  </a:lnTo>
                  <a:lnTo>
                    <a:pt x="0" y="441839"/>
                  </a:lnTo>
                  <a:lnTo>
                    <a:pt x="0" y="380375"/>
                  </a:lnTo>
                  <a:lnTo>
                    <a:pt x="2966" y="332985"/>
                  </a:lnTo>
                  <a:lnTo>
                    <a:pt x="11624" y="287235"/>
                  </a:lnTo>
                  <a:lnTo>
                    <a:pt x="25610" y="243503"/>
                  </a:lnTo>
                  <a:lnTo>
                    <a:pt x="44564" y="202165"/>
                  </a:lnTo>
                  <a:lnTo>
                    <a:pt x="68122" y="163598"/>
                  </a:lnTo>
                  <a:lnTo>
                    <a:pt x="95922" y="128178"/>
                  </a:lnTo>
                  <a:lnTo>
                    <a:pt x="127602" y="96282"/>
                  </a:lnTo>
                  <a:lnTo>
                    <a:pt x="162800" y="68286"/>
                  </a:lnTo>
                  <a:lnTo>
                    <a:pt x="201154" y="44568"/>
                  </a:lnTo>
                  <a:lnTo>
                    <a:pt x="242301" y="25504"/>
                  </a:lnTo>
                  <a:lnTo>
                    <a:pt x="285878" y="11470"/>
                  </a:lnTo>
                  <a:lnTo>
                    <a:pt x="331525" y="2843"/>
                  </a:lnTo>
                  <a:lnTo>
                    <a:pt x="378878" y="0"/>
                  </a:lnTo>
                  <a:lnTo>
                    <a:pt x="434847" y="4329"/>
                  </a:lnTo>
                  <a:lnTo>
                    <a:pt x="488233" y="16507"/>
                  </a:lnTo>
                  <a:lnTo>
                    <a:pt x="538446" y="35943"/>
                  </a:lnTo>
                  <a:lnTo>
                    <a:pt x="584893" y="62043"/>
                  </a:lnTo>
                  <a:lnTo>
                    <a:pt x="626986" y="94217"/>
                  </a:lnTo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4" name="Google Shape;154;p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937928" y="6196384"/>
              <a:ext cx="179701" cy="2003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Google Shape;155;p4"/>
            <p:cNvSpPr/>
            <p:nvPr/>
          </p:nvSpPr>
          <p:spPr>
            <a:xfrm>
              <a:off x="10947788" y="6356892"/>
              <a:ext cx="291465" cy="291465"/>
            </a:xfrm>
            <a:custGeom>
              <a:avLst/>
              <a:gdLst/>
              <a:ahLst/>
              <a:cxnLst/>
              <a:rect l="l" t="t" r="r" b="b"/>
              <a:pathLst>
                <a:path w="291465" h="291465" extrusionOk="0">
                  <a:moveTo>
                    <a:pt x="64217" y="266442"/>
                  </a:moveTo>
                  <a:lnTo>
                    <a:pt x="82507" y="276955"/>
                  </a:lnTo>
                  <a:lnTo>
                    <a:pt x="102343" y="284771"/>
                  </a:lnTo>
                  <a:lnTo>
                    <a:pt x="123477" y="289642"/>
                  </a:lnTo>
                  <a:lnTo>
                    <a:pt x="145660" y="291320"/>
                  </a:lnTo>
                  <a:lnTo>
                    <a:pt x="191697" y="283895"/>
                  </a:lnTo>
                  <a:lnTo>
                    <a:pt x="231681" y="263217"/>
                  </a:lnTo>
                  <a:lnTo>
                    <a:pt x="263214" y="231686"/>
                  </a:lnTo>
                  <a:lnTo>
                    <a:pt x="283894" y="191701"/>
                  </a:lnTo>
                  <a:lnTo>
                    <a:pt x="291320" y="145660"/>
                  </a:lnTo>
                  <a:lnTo>
                    <a:pt x="283894" y="99619"/>
                  </a:lnTo>
                  <a:lnTo>
                    <a:pt x="263214" y="59634"/>
                  </a:lnTo>
                  <a:lnTo>
                    <a:pt x="231681" y="28103"/>
                  </a:lnTo>
                  <a:lnTo>
                    <a:pt x="191697" y="7425"/>
                  </a:lnTo>
                  <a:lnTo>
                    <a:pt x="145660" y="0"/>
                  </a:lnTo>
                  <a:lnTo>
                    <a:pt x="99619" y="7425"/>
                  </a:lnTo>
                  <a:lnTo>
                    <a:pt x="59634" y="28103"/>
                  </a:lnTo>
                  <a:lnTo>
                    <a:pt x="28103" y="59634"/>
                  </a:lnTo>
                  <a:lnTo>
                    <a:pt x="7425" y="99619"/>
                  </a:lnTo>
                  <a:lnTo>
                    <a:pt x="0" y="145660"/>
                  </a:lnTo>
                  <a:lnTo>
                    <a:pt x="1814" y="168717"/>
                  </a:lnTo>
                  <a:lnTo>
                    <a:pt x="7074" y="190630"/>
                  </a:lnTo>
                  <a:lnTo>
                    <a:pt x="15500" y="211117"/>
                  </a:lnTo>
                  <a:lnTo>
                    <a:pt x="26815" y="229898"/>
                  </a:lnTo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6" name="Google Shape;156;p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017601" y="6402704"/>
              <a:ext cx="151681" cy="1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4"/>
            <p:cNvSpPr/>
            <p:nvPr/>
          </p:nvSpPr>
          <p:spPr>
            <a:xfrm>
              <a:off x="11093445" y="6077278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w="120000" h="38735" extrusionOk="0">
                  <a:moveTo>
                    <a:pt x="0" y="19077"/>
                  </a:moveTo>
                  <a:lnTo>
                    <a:pt x="0" y="19077"/>
                  </a:lnTo>
                </a:path>
              </a:pathLst>
            </a:custGeom>
            <a:noFill/>
            <a:ln w="38150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10905152" y="6128607"/>
              <a:ext cx="19050" cy="32384"/>
            </a:xfrm>
            <a:custGeom>
              <a:avLst/>
              <a:gdLst/>
              <a:ahLst/>
              <a:cxnLst/>
              <a:rect l="l" t="t" r="r" b="b"/>
              <a:pathLst>
                <a:path w="19050" h="32385" extrusionOk="0">
                  <a:moveTo>
                    <a:pt x="18638" y="32281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10767674" y="6266665"/>
              <a:ext cx="32384" cy="19050"/>
            </a:xfrm>
            <a:custGeom>
              <a:avLst/>
              <a:gdLst/>
              <a:ahLst/>
              <a:cxnLst/>
              <a:rect l="l" t="t" r="r" b="b"/>
              <a:pathLst>
                <a:path w="32384" h="19050" extrusionOk="0">
                  <a:moveTo>
                    <a:pt x="31925" y="18428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11432749" y="6454736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 h="120000" extrusionOk="0">
                  <a:moveTo>
                    <a:pt x="38155" y="0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10715980" y="6440262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 h="120000" extrusionOk="0">
                  <a:moveTo>
                    <a:pt x="0" y="0"/>
                  </a:moveTo>
                  <a:lnTo>
                    <a:pt x="38155" y="0"/>
                  </a:lnTo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1387292" y="6266011"/>
              <a:ext cx="33655" cy="19685"/>
            </a:xfrm>
            <a:custGeom>
              <a:avLst/>
              <a:gdLst/>
              <a:ahLst/>
              <a:cxnLst/>
              <a:rect l="l" t="t" r="r" b="b"/>
              <a:pathLst>
                <a:path w="33654" h="19685" extrusionOk="0">
                  <a:moveTo>
                    <a:pt x="33046" y="0"/>
                  </a:moveTo>
                  <a:lnTo>
                    <a:pt x="0" y="19077"/>
                  </a:lnTo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1263098" y="6127849"/>
              <a:ext cx="19685" cy="33655"/>
            </a:xfrm>
            <a:custGeom>
              <a:avLst/>
              <a:gdLst/>
              <a:ahLst/>
              <a:cxnLst/>
              <a:rect l="l" t="t" r="r" b="b"/>
              <a:pathLst>
                <a:path w="19684" h="33654" extrusionOk="0">
                  <a:moveTo>
                    <a:pt x="19077" y="0"/>
                  </a:moveTo>
                  <a:lnTo>
                    <a:pt x="0" y="33046"/>
                  </a:lnTo>
                </a:path>
              </a:pathLst>
            </a:custGeom>
            <a:noFill/>
            <a:ln w="209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4" name="Google Shape;164;p4"/>
          <p:cNvSpPr txBox="1"/>
          <p:nvPr/>
        </p:nvSpPr>
        <p:spPr>
          <a:xfrm>
            <a:off x="1512255" y="6456867"/>
            <a:ext cx="7396795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 dirty="0">
                <a:latin typeface="Century Gothic"/>
                <a:ea typeface="Century Gothic"/>
                <a:cs typeface="Century Gothic"/>
                <a:sym typeface="Century Gothic"/>
              </a:rPr>
              <a:t>Satisfaction</a:t>
            </a:r>
            <a:endParaRPr dirty="0"/>
          </a:p>
        </p:txBody>
      </p:sp>
      <p:sp>
        <p:nvSpPr>
          <p:cNvPr id="165" name="Google Shape;165;p4"/>
          <p:cNvSpPr txBox="1"/>
          <p:nvPr/>
        </p:nvSpPr>
        <p:spPr>
          <a:xfrm>
            <a:off x="10679378" y="3957191"/>
            <a:ext cx="5255460" cy="1244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Deliver a best-in-class customer service experience across all locations and services</a:t>
            </a:r>
            <a:endParaRPr dirty="0"/>
          </a:p>
        </p:txBody>
      </p:sp>
      <p:sp>
        <p:nvSpPr>
          <p:cNvPr id="166" name="Google Shape;166;p4"/>
          <p:cNvSpPr txBox="1"/>
          <p:nvPr/>
        </p:nvSpPr>
        <p:spPr>
          <a:xfrm>
            <a:off x="11085545" y="5867395"/>
            <a:ext cx="3797954" cy="85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505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5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Measures</a:t>
            </a:r>
            <a:endParaRPr sz="495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7" name="Google Shape;167;p4"/>
          <p:cNvSpPr txBox="1"/>
          <p:nvPr/>
        </p:nvSpPr>
        <p:spPr>
          <a:xfrm>
            <a:off x="10679378" y="7026275"/>
            <a:ext cx="5110680" cy="1251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Best-in-class customer satisfaction scores for each division/service/location</a:t>
            </a:r>
            <a:endParaRPr dirty="0"/>
          </a:p>
        </p:txBody>
      </p:sp>
      <p:sp>
        <p:nvSpPr>
          <p:cNvPr id="168" name="Google Shape;168;p4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7B1638-2BC6-23B7-5372-4E6458BAA3A3}"/>
              </a:ext>
            </a:extLst>
          </p:cNvPr>
          <p:cNvSpPr txBox="1"/>
          <p:nvPr/>
        </p:nvSpPr>
        <p:spPr>
          <a:xfrm>
            <a:off x="700316" y="10438321"/>
            <a:ext cx="1005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Garamond" panose="02020404030301010803" pitchFamily="18" charset="0"/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"/>
          <p:cNvSpPr txBox="1">
            <a:spLocks noGrp="1"/>
          </p:cNvSpPr>
          <p:nvPr>
            <p:ph type="title"/>
          </p:nvPr>
        </p:nvSpPr>
        <p:spPr>
          <a:xfrm>
            <a:off x="1512255" y="2130271"/>
            <a:ext cx="2994032" cy="1466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7950" rIns="0" bIns="0" anchor="t" anchorCtr="0">
            <a:spAutoFit/>
          </a:bodyPr>
          <a:lstStyle/>
          <a:p>
            <a:pPr marL="12700" marR="5080" lvl="0" indent="0" algn="l" rtl="0">
              <a:lnSpc>
                <a:spcPct val="78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entury Gothic"/>
                <a:ea typeface="Century Gothic"/>
                <a:cs typeface="Century Gothic"/>
                <a:sym typeface="Century Gothic"/>
              </a:rPr>
              <a:t>Value Drivers</a:t>
            </a:r>
            <a:endParaRPr dirty="0"/>
          </a:p>
        </p:txBody>
      </p:sp>
      <p:grpSp>
        <p:nvGrpSpPr>
          <p:cNvPr id="174" name="Google Shape;174;p5"/>
          <p:cNvGrpSpPr/>
          <p:nvPr/>
        </p:nvGrpSpPr>
        <p:grpSpPr>
          <a:xfrm>
            <a:off x="1579422" y="3589965"/>
            <a:ext cx="2165719" cy="105410"/>
            <a:chOff x="1579422" y="3589965"/>
            <a:chExt cx="2165719" cy="105410"/>
          </a:xfrm>
        </p:grpSpPr>
        <p:sp>
          <p:nvSpPr>
            <p:cNvPr id="175" name="Google Shape;175;p5"/>
            <p:cNvSpPr/>
            <p:nvPr/>
          </p:nvSpPr>
          <p:spPr>
            <a:xfrm>
              <a:off x="1589316" y="3598004"/>
              <a:ext cx="2155825" cy="97155"/>
            </a:xfrm>
            <a:custGeom>
              <a:avLst/>
              <a:gdLst/>
              <a:ahLst/>
              <a:cxnLst/>
              <a:rect l="l" t="t" r="r" b="b"/>
              <a:pathLst>
                <a:path w="2155825" h="97154" extrusionOk="0">
                  <a:moveTo>
                    <a:pt x="44043" y="7835"/>
                  </a:moveTo>
                  <a:lnTo>
                    <a:pt x="42849" y="7200"/>
                  </a:lnTo>
                  <a:lnTo>
                    <a:pt x="40843" y="7213"/>
                  </a:lnTo>
                  <a:lnTo>
                    <a:pt x="38976" y="7861"/>
                  </a:lnTo>
                  <a:lnTo>
                    <a:pt x="41579" y="7899"/>
                  </a:lnTo>
                  <a:lnTo>
                    <a:pt x="44043" y="7835"/>
                  </a:lnTo>
                  <a:close/>
                </a:path>
                <a:path w="2155825" h="97154" extrusionOk="0">
                  <a:moveTo>
                    <a:pt x="60540" y="78333"/>
                  </a:moveTo>
                  <a:lnTo>
                    <a:pt x="55676" y="80137"/>
                  </a:lnTo>
                  <a:lnTo>
                    <a:pt x="57531" y="84582"/>
                  </a:lnTo>
                  <a:lnTo>
                    <a:pt x="60540" y="78333"/>
                  </a:lnTo>
                  <a:close/>
                </a:path>
                <a:path w="2155825" h="97154" extrusionOk="0">
                  <a:moveTo>
                    <a:pt x="62153" y="77724"/>
                  </a:moveTo>
                  <a:lnTo>
                    <a:pt x="61290" y="76758"/>
                  </a:lnTo>
                  <a:lnTo>
                    <a:pt x="60540" y="78333"/>
                  </a:lnTo>
                  <a:lnTo>
                    <a:pt x="62153" y="77724"/>
                  </a:lnTo>
                  <a:close/>
                </a:path>
                <a:path w="2155825" h="97154" extrusionOk="0">
                  <a:moveTo>
                    <a:pt x="199910" y="94322"/>
                  </a:moveTo>
                  <a:lnTo>
                    <a:pt x="199504" y="93980"/>
                  </a:lnTo>
                  <a:lnTo>
                    <a:pt x="199021" y="93802"/>
                  </a:lnTo>
                  <a:lnTo>
                    <a:pt x="198653" y="93370"/>
                  </a:lnTo>
                  <a:lnTo>
                    <a:pt x="198526" y="94488"/>
                  </a:lnTo>
                  <a:lnTo>
                    <a:pt x="199085" y="94526"/>
                  </a:lnTo>
                  <a:lnTo>
                    <a:pt x="199910" y="94322"/>
                  </a:lnTo>
                  <a:close/>
                </a:path>
                <a:path w="2155825" h="97154" extrusionOk="0">
                  <a:moveTo>
                    <a:pt x="462280" y="17653"/>
                  </a:moveTo>
                  <a:lnTo>
                    <a:pt x="461441" y="16891"/>
                  </a:lnTo>
                  <a:lnTo>
                    <a:pt x="460629" y="18161"/>
                  </a:lnTo>
                  <a:lnTo>
                    <a:pt x="460819" y="18237"/>
                  </a:lnTo>
                  <a:lnTo>
                    <a:pt x="462280" y="17653"/>
                  </a:lnTo>
                  <a:close/>
                </a:path>
                <a:path w="2155825" h="97154" extrusionOk="0">
                  <a:moveTo>
                    <a:pt x="495706" y="14884"/>
                  </a:moveTo>
                  <a:lnTo>
                    <a:pt x="494055" y="14732"/>
                  </a:lnTo>
                  <a:lnTo>
                    <a:pt x="494207" y="15633"/>
                  </a:lnTo>
                  <a:lnTo>
                    <a:pt x="495706" y="14884"/>
                  </a:lnTo>
                  <a:close/>
                </a:path>
                <a:path w="2155825" h="97154" extrusionOk="0">
                  <a:moveTo>
                    <a:pt x="498856" y="68592"/>
                  </a:moveTo>
                  <a:lnTo>
                    <a:pt x="498614" y="68389"/>
                  </a:lnTo>
                  <a:lnTo>
                    <a:pt x="498335" y="68237"/>
                  </a:lnTo>
                  <a:lnTo>
                    <a:pt x="498068" y="67945"/>
                  </a:lnTo>
                  <a:lnTo>
                    <a:pt x="494398" y="70904"/>
                  </a:lnTo>
                  <a:lnTo>
                    <a:pt x="496011" y="70421"/>
                  </a:lnTo>
                  <a:lnTo>
                    <a:pt x="498856" y="68592"/>
                  </a:lnTo>
                  <a:close/>
                </a:path>
                <a:path w="2155825" h="97154" extrusionOk="0">
                  <a:moveTo>
                    <a:pt x="502729" y="15494"/>
                  </a:moveTo>
                  <a:lnTo>
                    <a:pt x="498525" y="13462"/>
                  </a:lnTo>
                  <a:lnTo>
                    <a:pt x="495706" y="14884"/>
                  </a:lnTo>
                  <a:lnTo>
                    <a:pt x="502729" y="15494"/>
                  </a:lnTo>
                  <a:close/>
                </a:path>
                <a:path w="2155825" h="97154" extrusionOk="0">
                  <a:moveTo>
                    <a:pt x="582790" y="90932"/>
                  </a:moveTo>
                  <a:lnTo>
                    <a:pt x="574890" y="89865"/>
                  </a:lnTo>
                  <a:lnTo>
                    <a:pt x="579196" y="92075"/>
                  </a:lnTo>
                  <a:lnTo>
                    <a:pt x="582790" y="90932"/>
                  </a:lnTo>
                  <a:close/>
                </a:path>
                <a:path w="2155825" h="97154" extrusionOk="0">
                  <a:moveTo>
                    <a:pt x="705459" y="87706"/>
                  </a:moveTo>
                  <a:lnTo>
                    <a:pt x="697763" y="90678"/>
                  </a:lnTo>
                  <a:lnTo>
                    <a:pt x="705459" y="87757"/>
                  </a:lnTo>
                  <a:close/>
                </a:path>
                <a:path w="2155825" h="97154" extrusionOk="0">
                  <a:moveTo>
                    <a:pt x="760412" y="92176"/>
                  </a:moveTo>
                  <a:lnTo>
                    <a:pt x="757288" y="89217"/>
                  </a:lnTo>
                  <a:lnTo>
                    <a:pt x="757847" y="86233"/>
                  </a:lnTo>
                  <a:lnTo>
                    <a:pt x="753300" y="92417"/>
                  </a:lnTo>
                  <a:lnTo>
                    <a:pt x="760412" y="92176"/>
                  </a:lnTo>
                  <a:close/>
                </a:path>
                <a:path w="2155825" h="97154" extrusionOk="0">
                  <a:moveTo>
                    <a:pt x="911694" y="76479"/>
                  </a:moveTo>
                  <a:lnTo>
                    <a:pt x="907796" y="77939"/>
                  </a:lnTo>
                  <a:lnTo>
                    <a:pt x="909637" y="77470"/>
                  </a:lnTo>
                  <a:lnTo>
                    <a:pt x="910818" y="76974"/>
                  </a:lnTo>
                  <a:lnTo>
                    <a:pt x="911694" y="76479"/>
                  </a:lnTo>
                  <a:close/>
                </a:path>
                <a:path w="2155825" h="97154" extrusionOk="0">
                  <a:moveTo>
                    <a:pt x="923290" y="21602"/>
                  </a:moveTo>
                  <a:lnTo>
                    <a:pt x="922782" y="20294"/>
                  </a:lnTo>
                  <a:lnTo>
                    <a:pt x="920394" y="21196"/>
                  </a:lnTo>
                  <a:lnTo>
                    <a:pt x="919378" y="22250"/>
                  </a:lnTo>
                  <a:lnTo>
                    <a:pt x="919441" y="23444"/>
                  </a:lnTo>
                  <a:lnTo>
                    <a:pt x="921893" y="22580"/>
                  </a:lnTo>
                  <a:lnTo>
                    <a:pt x="923290" y="21602"/>
                  </a:lnTo>
                  <a:close/>
                </a:path>
                <a:path w="2155825" h="97154" extrusionOk="0">
                  <a:moveTo>
                    <a:pt x="926274" y="74726"/>
                  </a:moveTo>
                  <a:lnTo>
                    <a:pt x="922667" y="75057"/>
                  </a:lnTo>
                  <a:lnTo>
                    <a:pt x="926096" y="75311"/>
                  </a:lnTo>
                  <a:lnTo>
                    <a:pt x="926274" y="74726"/>
                  </a:lnTo>
                  <a:close/>
                </a:path>
                <a:path w="2155825" h="97154" extrusionOk="0">
                  <a:moveTo>
                    <a:pt x="940549" y="73812"/>
                  </a:moveTo>
                  <a:lnTo>
                    <a:pt x="939241" y="75133"/>
                  </a:lnTo>
                  <a:lnTo>
                    <a:pt x="938707" y="76098"/>
                  </a:lnTo>
                  <a:lnTo>
                    <a:pt x="939863" y="76161"/>
                  </a:lnTo>
                  <a:lnTo>
                    <a:pt x="940549" y="73812"/>
                  </a:lnTo>
                  <a:close/>
                </a:path>
                <a:path w="2155825" h="97154" extrusionOk="0">
                  <a:moveTo>
                    <a:pt x="954544" y="67691"/>
                  </a:moveTo>
                  <a:lnTo>
                    <a:pt x="949490" y="67310"/>
                  </a:lnTo>
                  <a:lnTo>
                    <a:pt x="950658" y="69215"/>
                  </a:lnTo>
                  <a:lnTo>
                    <a:pt x="954544" y="67691"/>
                  </a:lnTo>
                  <a:close/>
                </a:path>
                <a:path w="2155825" h="97154" extrusionOk="0">
                  <a:moveTo>
                    <a:pt x="956360" y="67818"/>
                  </a:moveTo>
                  <a:lnTo>
                    <a:pt x="955408" y="67348"/>
                  </a:lnTo>
                  <a:lnTo>
                    <a:pt x="954544" y="67691"/>
                  </a:lnTo>
                  <a:lnTo>
                    <a:pt x="956360" y="67818"/>
                  </a:lnTo>
                  <a:close/>
                </a:path>
                <a:path w="2155825" h="97154" extrusionOk="0">
                  <a:moveTo>
                    <a:pt x="974852" y="77127"/>
                  </a:moveTo>
                  <a:lnTo>
                    <a:pt x="973213" y="76796"/>
                  </a:lnTo>
                  <a:lnTo>
                    <a:pt x="973836" y="77851"/>
                  </a:lnTo>
                  <a:lnTo>
                    <a:pt x="974852" y="77127"/>
                  </a:lnTo>
                  <a:close/>
                </a:path>
                <a:path w="2155825" h="97154" extrusionOk="0">
                  <a:moveTo>
                    <a:pt x="1077290" y="70688"/>
                  </a:moveTo>
                  <a:lnTo>
                    <a:pt x="1070000" y="72263"/>
                  </a:lnTo>
                  <a:lnTo>
                    <a:pt x="1072870" y="74168"/>
                  </a:lnTo>
                  <a:lnTo>
                    <a:pt x="1077290" y="70688"/>
                  </a:lnTo>
                  <a:close/>
                </a:path>
                <a:path w="2155825" h="97154" extrusionOk="0">
                  <a:moveTo>
                    <a:pt x="1079411" y="70231"/>
                  </a:moveTo>
                  <a:lnTo>
                    <a:pt x="1078255" y="69926"/>
                  </a:lnTo>
                  <a:lnTo>
                    <a:pt x="1077290" y="70688"/>
                  </a:lnTo>
                  <a:lnTo>
                    <a:pt x="1079411" y="70231"/>
                  </a:lnTo>
                  <a:close/>
                </a:path>
                <a:path w="2155825" h="97154" extrusionOk="0">
                  <a:moveTo>
                    <a:pt x="1166685" y="66040"/>
                  </a:moveTo>
                  <a:lnTo>
                    <a:pt x="1159217" y="63398"/>
                  </a:lnTo>
                  <a:lnTo>
                    <a:pt x="1160894" y="64338"/>
                  </a:lnTo>
                  <a:lnTo>
                    <a:pt x="1163294" y="65227"/>
                  </a:lnTo>
                  <a:lnTo>
                    <a:pt x="1166685" y="66040"/>
                  </a:lnTo>
                  <a:close/>
                </a:path>
                <a:path w="2155825" h="97154" extrusionOk="0">
                  <a:moveTo>
                    <a:pt x="1176159" y="45593"/>
                  </a:moveTo>
                  <a:lnTo>
                    <a:pt x="1170686" y="48361"/>
                  </a:lnTo>
                  <a:lnTo>
                    <a:pt x="1171778" y="49199"/>
                  </a:lnTo>
                  <a:lnTo>
                    <a:pt x="1172337" y="49644"/>
                  </a:lnTo>
                  <a:lnTo>
                    <a:pt x="1174991" y="46824"/>
                  </a:lnTo>
                  <a:lnTo>
                    <a:pt x="1176159" y="45593"/>
                  </a:lnTo>
                  <a:close/>
                </a:path>
                <a:path w="2155825" h="97154" extrusionOk="0">
                  <a:moveTo>
                    <a:pt x="1268158" y="63919"/>
                  </a:moveTo>
                  <a:lnTo>
                    <a:pt x="1259903" y="63500"/>
                  </a:lnTo>
                  <a:lnTo>
                    <a:pt x="1266939" y="64643"/>
                  </a:lnTo>
                  <a:lnTo>
                    <a:pt x="1268158" y="63919"/>
                  </a:lnTo>
                  <a:close/>
                </a:path>
                <a:path w="2155825" h="97154" extrusionOk="0">
                  <a:moveTo>
                    <a:pt x="1271054" y="62204"/>
                  </a:moveTo>
                  <a:lnTo>
                    <a:pt x="1268158" y="63919"/>
                  </a:lnTo>
                  <a:lnTo>
                    <a:pt x="1269885" y="64008"/>
                  </a:lnTo>
                  <a:lnTo>
                    <a:pt x="1271054" y="62204"/>
                  </a:lnTo>
                  <a:close/>
                </a:path>
                <a:path w="2155825" h="97154" extrusionOk="0">
                  <a:moveTo>
                    <a:pt x="1284973" y="58420"/>
                  </a:moveTo>
                  <a:lnTo>
                    <a:pt x="1283068" y="58242"/>
                  </a:lnTo>
                  <a:lnTo>
                    <a:pt x="1282471" y="58521"/>
                  </a:lnTo>
                  <a:lnTo>
                    <a:pt x="1284973" y="58420"/>
                  </a:lnTo>
                  <a:close/>
                </a:path>
                <a:path w="2155825" h="97154" extrusionOk="0">
                  <a:moveTo>
                    <a:pt x="1364996" y="63157"/>
                  </a:moveTo>
                  <a:lnTo>
                    <a:pt x="1360665" y="53213"/>
                  </a:lnTo>
                  <a:lnTo>
                    <a:pt x="1352016" y="66306"/>
                  </a:lnTo>
                  <a:lnTo>
                    <a:pt x="1357591" y="61823"/>
                  </a:lnTo>
                  <a:lnTo>
                    <a:pt x="1360766" y="62331"/>
                  </a:lnTo>
                  <a:lnTo>
                    <a:pt x="1364996" y="63157"/>
                  </a:lnTo>
                  <a:close/>
                </a:path>
                <a:path w="2155825" h="97154" extrusionOk="0">
                  <a:moveTo>
                    <a:pt x="1365542" y="63284"/>
                  </a:moveTo>
                  <a:lnTo>
                    <a:pt x="1365364" y="63233"/>
                  </a:lnTo>
                  <a:lnTo>
                    <a:pt x="1364996" y="63169"/>
                  </a:lnTo>
                  <a:lnTo>
                    <a:pt x="1365123" y="63449"/>
                  </a:lnTo>
                  <a:lnTo>
                    <a:pt x="1365275" y="63385"/>
                  </a:lnTo>
                  <a:lnTo>
                    <a:pt x="1365542" y="63284"/>
                  </a:lnTo>
                  <a:close/>
                </a:path>
                <a:path w="2155825" h="97154" extrusionOk="0">
                  <a:moveTo>
                    <a:pt x="1398371" y="62484"/>
                  </a:moveTo>
                  <a:lnTo>
                    <a:pt x="1394574" y="61048"/>
                  </a:lnTo>
                  <a:lnTo>
                    <a:pt x="1394421" y="61341"/>
                  </a:lnTo>
                  <a:lnTo>
                    <a:pt x="1398371" y="62484"/>
                  </a:lnTo>
                  <a:close/>
                </a:path>
                <a:path w="2155825" h="97154" extrusionOk="0">
                  <a:moveTo>
                    <a:pt x="1405559" y="61341"/>
                  </a:moveTo>
                  <a:lnTo>
                    <a:pt x="1405509" y="61099"/>
                  </a:lnTo>
                  <a:lnTo>
                    <a:pt x="1403286" y="62357"/>
                  </a:lnTo>
                  <a:lnTo>
                    <a:pt x="1405559" y="61341"/>
                  </a:lnTo>
                  <a:close/>
                </a:path>
                <a:path w="2155825" h="97154" extrusionOk="0">
                  <a:moveTo>
                    <a:pt x="1460106" y="29743"/>
                  </a:moveTo>
                  <a:lnTo>
                    <a:pt x="1454442" y="27000"/>
                  </a:lnTo>
                  <a:lnTo>
                    <a:pt x="1448104" y="22669"/>
                  </a:lnTo>
                  <a:lnTo>
                    <a:pt x="1448790" y="25895"/>
                  </a:lnTo>
                  <a:lnTo>
                    <a:pt x="1450530" y="29057"/>
                  </a:lnTo>
                  <a:lnTo>
                    <a:pt x="1454492" y="28600"/>
                  </a:lnTo>
                  <a:lnTo>
                    <a:pt x="1457528" y="29019"/>
                  </a:lnTo>
                  <a:lnTo>
                    <a:pt x="1460106" y="29743"/>
                  </a:lnTo>
                  <a:close/>
                </a:path>
                <a:path w="2155825" h="97154" extrusionOk="0">
                  <a:moveTo>
                    <a:pt x="1529003" y="33147"/>
                  </a:moveTo>
                  <a:lnTo>
                    <a:pt x="1526374" y="32512"/>
                  </a:lnTo>
                  <a:lnTo>
                    <a:pt x="1524266" y="32296"/>
                  </a:lnTo>
                  <a:lnTo>
                    <a:pt x="1529003" y="33147"/>
                  </a:lnTo>
                  <a:close/>
                </a:path>
                <a:path w="2155825" h="97154" extrusionOk="0">
                  <a:moveTo>
                    <a:pt x="1694268" y="34518"/>
                  </a:moveTo>
                  <a:lnTo>
                    <a:pt x="1689912" y="33515"/>
                  </a:lnTo>
                  <a:lnTo>
                    <a:pt x="1684947" y="32791"/>
                  </a:lnTo>
                  <a:lnTo>
                    <a:pt x="1680146" y="34175"/>
                  </a:lnTo>
                  <a:lnTo>
                    <a:pt x="1682737" y="34747"/>
                  </a:lnTo>
                  <a:lnTo>
                    <a:pt x="1686306" y="34467"/>
                  </a:lnTo>
                  <a:lnTo>
                    <a:pt x="1689912" y="34277"/>
                  </a:lnTo>
                  <a:lnTo>
                    <a:pt x="1694268" y="34518"/>
                  </a:lnTo>
                  <a:close/>
                </a:path>
                <a:path w="2155825" h="97154" extrusionOk="0">
                  <a:moveTo>
                    <a:pt x="1695234" y="51308"/>
                  </a:moveTo>
                  <a:lnTo>
                    <a:pt x="1694434" y="51219"/>
                  </a:lnTo>
                  <a:lnTo>
                    <a:pt x="1694091" y="51689"/>
                  </a:lnTo>
                  <a:lnTo>
                    <a:pt x="1694624" y="51600"/>
                  </a:lnTo>
                  <a:lnTo>
                    <a:pt x="1695234" y="51308"/>
                  </a:lnTo>
                  <a:close/>
                </a:path>
                <a:path w="2155825" h="97154" extrusionOk="0">
                  <a:moveTo>
                    <a:pt x="1695742" y="51396"/>
                  </a:moveTo>
                  <a:lnTo>
                    <a:pt x="1694624" y="51600"/>
                  </a:lnTo>
                  <a:lnTo>
                    <a:pt x="1691957" y="52832"/>
                  </a:lnTo>
                  <a:lnTo>
                    <a:pt x="1694256" y="52197"/>
                  </a:lnTo>
                  <a:lnTo>
                    <a:pt x="1695742" y="51396"/>
                  </a:lnTo>
                  <a:close/>
                </a:path>
                <a:path w="2155825" h="97154" extrusionOk="0">
                  <a:moveTo>
                    <a:pt x="1697812" y="51015"/>
                  </a:moveTo>
                  <a:lnTo>
                    <a:pt x="1696364" y="51054"/>
                  </a:lnTo>
                  <a:lnTo>
                    <a:pt x="1695742" y="51396"/>
                  </a:lnTo>
                  <a:lnTo>
                    <a:pt x="1697812" y="51015"/>
                  </a:lnTo>
                  <a:close/>
                </a:path>
                <a:path w="2155825" h="97154" extrusionOk="0">
                  <a:moveTo>
                    <a:pt x="1698180" y="52984"/>
                  </a:moveTo>
                  <a:lnTo>
                    <a:pt x="1696427" y="53213"/>
                  </a:lnTo>
                  <a:lnTo>
                    <a:pt x="1697570" y="54864"/>
                  </a:lnTo>
                  <a:lnTo>
                    <a:pt x="1698180" y="52984"/>
                  </a:lnTo>
                  <a:close/>
                </a:path>
                <a:path w="2155825" h="97154" extrusionOk="0">
                  <a:moveTo>
                    <a:pt x="1698561" y="52933"/>
                  </a:moveTo>
                  <a:lnTo>
                    <a:pt x="1698193" y="52959"/>
                  </a:lnTo>
                  <a:lnTo>
                    <a:pt x="1698561" y="52933"/>
                  </a:lnTo>
                  <a:close/>
                </a:path>
                <a:path w="2155825" h="97154" extrusionOk="0">
                  <a:moveTo>
                    <a:pt x="1717319" y="50927"/>
                  </a:moveTo>
                  <a:lnTo>
                    <a:pt x="1715160" y="48006"/>
                  </a:lnTo>
                  <a:lnTo>
                    <a:pt x="1697812" y="51015"/>
                  </a:lnTo>
                  <a:lnTo>
                    <a:pt x="1701292" y="50927"/>
                  </a:lnTo>
                  <a:lnTo>
                    <a:pt x="1703705" y="52197"/>
                  </a:lnTo>
                  <a:lnTo>
                    <a:pt x="1700276" y="52705"/>
                  </a:lnTo>
                  <a:lnTo>
                    <a:pt x="1698561" y="52933"/>
                  </a:lnTo>
                  <a:lnTo>
                    <a:pt x="1710309" y="52070"/>
                  </a:lnTo>
                  <a:lnTo>
                    <a:pt x="1717319" y="50927"/>
                  </a:lnTo>
                  <a:close/>
                </a:path>
                <a:path w="2155825" h="97154" extrusionOk="0">
                  <a:moveTo>
                    <a:pt x="1725637" y="45999"/>
                  </a:moveTo>
                  <a:lnTo>
                    <a:pt x="1724152" y="45237"/>
                  </a:lnTo>
                  <a:lnTo>
                    <a:pt x="1714487" y="45859"/>
                  </a:lnTo>
                  <a:lnTo>
                    <a:pt x="1713509" y="46672"/>
                  </a:lnTo>
                  <a:lnTo>
                    <a:pt x="1716151" y="47155"/>
                  </a:lnTo>
                  <a:lnTo>
                    <a:pt x="1719732" y="46850"/>
                  </a:lnTo>
                  <a:lnTo>
                    <a:pt x="1722056" y="46291"/>
                  </a:lnTo>
                  <a:lnTo>
                    <a:pt x="1725637" y="45999"/>
                  </a:lnTo>
                  <a:close/>
                </a:path>
                <a:path w="2155825" h="97154" extrusionOk="0">
                  <a:moveTo>
                    <a:pt x="1751126" y="47358"/>
                  </a:moveTo>
                  <a:lnTo>
                    <a:pt x="1745640" y="46863"/>
                  </a:lnTo>
                  <a:lnTo>
                    <a:pt x="1749564" y="47498"/>
                  </a:lnTo>
                  <a:lnTo>
                    <a:pt x="1751126" y="47358"/>
                  </a:lnTo>
                  <a:close/>
                </a:path>
                <a:path w="2155825" h="97154" extrusionOk="0">
                  <a:moveTo>
                    <a:pt x="1753374" y="51282"/>
                  </a:moveTo>
                  <a:lnTo>
                    <a:pt x="1750758" y="50850"/>
                  </a:lnTo>
                  <a:lnTo>
                    <a:pt x="1750593" y="50368"/>
                  </a:lnTo>
                  <a:lnTo>
                    <a:pt x="1749107" y="49657"/>
                  </a:lnTo>
                  <a:lnTo>
                    <a:pt x="1748815" y="52374"/>
                  </a:lnTo>
                  <a:lnTo>
                    <a:pt x="1753374" y="51282"/>
                  </a:lnTo>
                  <a:close/>
                </a:path>
                <a:path w="2155825" h="97154" extrusionOk="0">
                  <a:moveTo>
                    <a:pt x="1804111" y="38595"/>
                  </a:moveTo>
                  <a:lnTo>
                    <a:pt x="1803196" y="36360"/>
                  </a:lnTo>
                  <a:lnTo>
                    <a:pt x="1798764" y="37033"/>
                  </a:lnTo>
                  <a:lnTo>
                    <a:pt x="1796313" y="37960"/>
                  </a:lnTo>
                  <a:lnTo>
                    <a:pt x="1801482" y="38138"/>
                  </a:lnTo>
                  <a:lnTo>
                    <a:pt x="1804111" y="38595"/>
                  </a:lnTo>
                  <a:close/>
                </a:path>
                <a:path w="2155825" h="97154" extrusionOk="0">
                  <a:moveTo>
                    <a:pt x="1804619" y="36842"/>
                  </a:moveTo>
                  <a:lnTo>
                    <a:pt x="1803476" y="36334"/>
                  </a:lnTo>
                  <a:lnTo>
                    <a:pt x="1803133" y="36182"/>
                  </a:lnTo>
                  <a:lnTo>
                    <a:pt x="1803196" y="36360"/>
                  </a:lnTo>
                  <a:lnTo>
                    <a:pt x="1803349" y="36334"/>
                  </a:lnTo>
                  <a:lnTo>
                    <a:pt x="1804619" y="36842"/>
                  </a:lnTo>
                  <a:close/>
                </a:path>
                <a:path w="2155825" h="97154" extrusionOk="0">
                  <a:moveTo>
                    <a:pt x="1814296" y="37426"/>
                  </a:moveTo>
                  <a:lnTo>
                    <a:pt x="1813585" y="37299"/>
                  </a:lnTo>
                  <a:lnTo>
                    <a:pt x="1813280" y="37211"/>
                  </a:lnTo>
                  <a:lnTo>
                    <a:pt x="1813483" y="37160"/>
                  </a:lnTo>
                  <a:lnTo>
                    <a:pt x="1810512" y="37147"/>
                  </a:lnTo>
                  <a:lnTo>
                    <a:pt x="1812429" y="37274"/>
                  </a:lnTo>
                  <a:lnTo>
                    <a:pt x="1814296" y="37426"/>
                  </a:lnTo>
                  <a:close/>
                </a:path>
                <a:path w="2155825" h="97154" extrusionOk="0">
                  <a:moveTo>
                    <a:pt x="1817128" y="37147"/>
                  </a:moveTo>
                  <a:lnTo>
                    <a:pt x="1814055" y="36995"/>
                  </a:lnTo>
                  <a:lnTo>
                    <a:pt x="1813483" y="37160"/>
                  </a:lnTo>
                  <a:lnTo>
                    <a:pt x="1817128" y="37147"/>
                  </a:lnTo>
                  <a:close/>
                </a:path>
                <a:path w="2155825" h="97154" extrusionOk="0">
                  <a:moveTo>
                    <a:pt x="1818970" y="38023"/>
                  </a:moveTo>
                  <a:lnTo>
                    <a:pt x="1817598" y="37795"/>
                  </a:lnTo>
                  <a:lnTo>
                    <a:pt x="1816023" y="37592"/>
                  </a:lnTo>
                  <a:lnTo>
                    <a:pt x="1814296" y="37426"/>
                  </a:lnTo>
                  <a:lnTo>
                    <a:pt x="1815058" y="37579"/>
                  </a:lnTo>
                  <a:lnTo>
                    <a:pt x="1816481" y="37782"/>
                  </a:lnTo>
                  <a:lnTo>
                    <a:pt x="1818970" y="38023"/>
                  </a:lnTo>
                  <a:close/>
                </a:path>
                <a:path w="2155825" h="97154" extrusionOk="0">
                  <a:moveTo>
                    <a:pt x="1821891" y="37236"/>
                  </a:moveTo>
                  <a:lnTo>
                    <a:pt x="1821472" y="37045"/>
                  </a:lnTo>
                  <a:lnTo>
                    <a:pt x="1818233" y="37249"/>
                  </a:lnTo>
                  <a:lnTo>
                    <a:pt x="1821421" y="37490"/>
                  </a:lnTo>
                  <a:lnTo>
                    <a:pt x="1821891" y="37236"/>
                  </a:lnTo>
                  <a:close/>
                </a:path>
                <a:path w="2155825" h="97154" extrusionOk="0">
                  <a:moveTo>
                    <a:pt x="1830539" y="45935"/>
                  </a:moveTo>
                  <a:lnTo>
                    <a:pt x="1825091" y="45847"/>
                  </a:lnTo>
                  <a:lnTo>
                    <a:pt x="1819109" y="45466"/>
                  </a:lnTo>
                  <a:lnTo>
                    <a:pt x="1819313" y="46012"/>
                  </a:lnTo>
                  <a:lnTo>
                    <a:pt x="1828165" y="46545"/>
                  </a:lnTo>
                  <a:lnTo>
                    <a:pt x="1828038" y="46240"/>
                  </a:lnTo>
                  <a:lnTo>
                    <a:pt x="1829155" y="46062"/>
                  </a:lnTo>
                  <a:lnTo>
                    <a:pt x="1830539" y="45935"/>
                  </a:lnTo>
                  <a:close/>
                </a:path>
                <a:path w="2155825" h="97154" extrusionOk="0">
                  <a:moveTo>
                    <a:pt x="1830565" y="43903"/>
                  </a:moveTo>
                  <a:lnTo>
                    <a:pt x="1829892" y="44145"/>
                  </a:lnTo>
                  <a:lnTo>
                    <a:pt x="1829765" y="44500"/>
                  </a:lnTo>
                  <a:lnTo>
                    <a:pt x="1830070" y="44145"/>
                  </a:lnTo>
                  <a:lnTo>
                    <a:pt x="1830565" y="43903"/>
                  </a:lnTo>
                  <a:close/>
                </a:path>
                <a:path w="2155825" h="97154" extrusionOk="0">
                  <a:moveTo>
                    <a:pt x="1834667" y="43192"/>
                  </a:moveTo>
                  <a:lnTo>
                    <a:pt x="1834540" y="43180"/>
                  </a:lnTo>
                  <a:lnTo>
                    <a:pt x="1831314" y="43815"/>
                  </a:lnTo>
                  <a:lnTo>
                    <a:pt x="1834667" y="43192"/>
                  </a:lnTo>
                  <a:close/>
                </a:path>
                <a:path w="2155825" h="97154" extrusionOk="0">
                  <a:moveTo>
                    <a:pt x="1837664" y="45656"/>
                  </a:moveTo>
                  <a:lnTo>
                    <a:pt x="1836127" y="45669"/>
                  </a:lnTo>
                  <a:lnTo>
                    <a:pt x="1832825" y="45720"/>
                  </a:lnTo>
                  <a:lnTo>
                    <a:pt x="1830539" y="45935"/>
                  </a:lnTo>
                  <a:lnTo>
                    <a:pt x="1833384" y="45974"/>
                  </a:lnTo>
                  <a:lnTo>
                    <a:pt x="1836089" y="45948"/>
                  </a:lnTo>
                  <a:lnTo>
                    <a:pt x="1837664" y="45656"/>
                  </a:lnTo>
                  <a:close/>
                </a:path>
                <a:path w="2155825" h="97154" extrusionOk="0">
                  <a:moveTo>
                    <a:pt x="1838159" y="43561"/>
                  </a:moveTo>
                  <a:lnTo>
                    <a:pt x="1836102" y="42926"/>
                  </a:lnTo>
                  <a:lnTo>
                    <a:pt x="1834667" y="43192"/>
                  </a:lnTo>
                  <a:lnTo>
                    <a:pt x="1838159" y="43561"/>
                  </a:lnTo>
                  <a:close/>
                </a:path>
                <a:path w="2155825" h="97154" extrusionOk="0">
                  <a:moveTo>
                    <a:pt x="1850466" y="38328"/>
                  </a:moveTo>
                  <a:lnTo>
                    <a:pt x="1850288" y="37947"/>
                  </a:lnTo>
                  <a:lnTo>
                    <a:pt x="1849043" y="37452"/>
                  </a:lnTo>
                  <a:lnTo>
                    <a:pt x="1843354" y="37604"/>
                  </a:lnTo>
                  <a:lnTo>
                    <a:pt x="1847164" y="37630"/>
                  </a:lnTo>
                  <a:lnTo>
                    <a:pt x="1848535" y="38023"/>
                  </a:lnTo>
                  <a:lnTo>
                    <a:pt x="1850466" y="38328"/>
                  </a:lnTo>
                  <a:close/>
                </a:path>
                <a:path w="2155825" h="97154" extrusionOk="0">
                  <a:moveTo>
                    <a:pt x="1850961" y="47879"/>
                  </a:moveTo>
                  <a:lnTo>
                    <a:pt x="1848345" y="47523"/>
                  </a:lnTo>
                  <a:lnTo>
                    <a:pt x="1842084" y="47396"/>
                  </a:lnTo>
                  <a:lnTo>
                    <a:pt x="1850961" y="47879"/>
                  </a:lnTo>
                  <a:close/>
                </a:path>
                <a:path w="2155825" h="97154" extrusionOk="0">
                  <a:moveTo>
                    <a:pt x="1851253" y="37388"/>
                  </a:moveTo>
                  <a:lnTo>
                    <a:pt x="1848777" y="37350"/>
                  </a:lnTo>
                  <a:lnTo>
                    <a:pt x="1849043" y="37452"/>
                  </a:lnTo>
                  <a:lnTo>
                    <a:pt x="1851253" y="37388"/>
                  </a:lnTo>
                  <a:close/>
                </a:path>
                <a:path w="2155825" h="97154" extrusionOk="0">
                  <a:moveTo>
                    <a:pt x="1863064" y="47371"/>
                  </a:moveTo>
                  <a:lnTo>
                    <a:pt x="1861070" y="45707"/>
                  </a:lnTo>
                  <a:lnTo>
                    <a:pt x="1857971" y="47040"/>
                  </a:lnTo>
                  <a:lnTo>
                    <a:pt x="1863064" y="47371"/>
                  </a:lnTo>
                  <a:close/>
                </a:path>
                <a:path w="2155825" h="97154" extrusionOk="0">
                  <a:moveTo>
                    <a:pt x="1868284" y="39370"/>
                  </a:moveTo>
                  <a:lnTo>
                    <a:pt x="1865033" y="38227"/>
                  </a:lnTo>
                  <a:lnTo>
                    <a:pt x="1863890" y="39370"/>
                  </a:lnTo>
                  <a:lnTo>
                    <a:pt x="1868284" y="39370"/>
                  </a:lnTo>
                  <a:close/>
                </a:path>
                <a:path w="2155825" h="97154" extrusionOk="0">
                  <a:moveTo>
                    <a:pt x="1870354" y="41859"/>
                  </a:moveTo>
                  <a:lnTo>
                    <a:pt x="1864448" y="42379"/>
                  </a:lnTo>
                  <a:lnTo>
                    <a:pt x="1858581" y="42926"/>
                  </a:lnTo>
                  <a:lnTo>
                    <a:pt x="1859203" y="44284"/>
                  </a:lnTo>
                  <a:lnTo>
                    <a:pt x="1864156" y="43865"/>
                  </a:lnTo>
                  <a:lnTo>
                    <a:pt x="1869706" y="43688"/>
                  </a:lnTo>
                  <a:lnTo>
                    <a:pt x="1868728" y="43675"/>
                  </a:lnTo>
                  <a:lnTo>
                    <a:pt x="1870354" y="41859"/>
                  </a:lnTo>
                  <a:close/>
                </a:path>
                <a:path w="2155825" h="97154" extrusionOk="0">
                  <a:moveTo>
                    <a:pt x="1871383" y="40462"/>
                  </a:moveTo>
                  <a:lnTo>
                    <a:pt x="1871167" y="40386"/>
                  </a:lnTo>
                  <a:lnTo>
                    <a:pt x="1868639" y="39497"/>
                  </a:lnTo>
                  <a:lnTo>
                    <a:pt x="1863763" y="39497"/>
                  </a:lnTo>
                  <a:lnTo>
                    <a:pt x="1848192" y="39497"/>
                  </a:lnTo>
                  <a:lnTo>
                    <a:pt x="1849069" y="40894"/>
                  </a:lnTo>
                  <a:lnTo>
                    <a:pt x="1845360" y="39370"/>
                  </a:lnTo>
                  <a:lnTo>
                    <a:pt x="1841652" y="37846"/>
                  </a:lnTo>
                  <a:lnTo>
                    <a:pt x="1836229" y="39370"/>
                  </a:lnTo>
                  <a:lnTo>
                    <a:pt x="1826526" y="36576"/>
                  </a:lnTo>
                  <a:lnTo>
                    <a:pt x="1826818" y="37338"/>
                  </a:lnTo>
                  <a:lnTo>
                    <a:pt x="1829968" y="38100"/>
                  </a:lnTo>
                  <a:lnTo>
                    <a:pt x="1821421" y="37592"/>
                  </a:lnTo>
                  <a:lnTo>
                    <a:pt x="1821027" y="37719"/>
                  </a:lnTo>
                  <a:lnTo>
                    <a:pt x="1819541" y="38100"/>
                  </a:lnTo>
                  <a:lnTo>
                    <a:pt x="1818970" y="38100"/>
                  </a:lnTo>
                  <a:lnTo>
                    <a:pt x="1819440" y="38227"/>
                  </a:lnTo>
                  <a:lnTo>
                    <a:pt x="1819071" y="38227"/>
                  </a:lnTo>
                  <a:lnTo>
                    <a:pt x="1819033" y="38354"/>
                  </a:lnTo>
                  <a:lnTo>
                    <a:pt x="1819617" y="38227"/>
                  </a:lnTo>
                  <a:lnTo>
                    <a:pt x="1821649" y="38608"/>
                  </a:lnTo>
                  <a:lnTo>
                    <a:pt x="1823300" y="38989"/>
                  </a:lnTo>
                  <a:lnTo>
                    <a:pt x="1823961" y="39497"/>
                  </a:lnTo>
                  <a:lnTo>
                    <a:pt x="1819732" y="41021"/>
                  </a:lnTo>
                  <a:lnTo>
                    <a:pt x="1806143" y="40767"/>
                  </a:lnTo>
                  <a:lnTo>
                    <a:pt x="1801558" y="41656"/>
                  </a:lnTo>
                  <a:lnTo>
                    <a:pt x="1796491" y="41148"/>
                  </a:lnTo>
                  <a:lnTo>
                    <a:pt x="1803666" y="40767"/>
                  </a:lnTo>
                  <a:lnTo>
                    <a:pt x="1800910" y="39878"/>
                  </a:lnTo>
                  <a:lnTo>
                    <a:pt x="1794052" y="41148"/>
                  </a:lnTo>
                  <a:lnTo>
                    <a:pt x="1791843" y="40005"/>
                  </a:lnTo>
                  <a:lnTo>
                    <a:pt x="1791474" y="39878"/>
                  </a:lnTo>
                  <a:lnTo>
                    <a:pt x="1790014" y="39370"/>
                  </a:lnTo>
                  <a:lnTo>
                    <a:pt x="1789645" y="39243"/>
                  </a:lnTo>
                  <a:lnTo>
                    <a:pt x="1788553" y="38862"/>
                  </a:lnTo>
                  <a:lnTo>
                    <a:pt x="1787855" y="38100"/>
                  </a:lnTo>
                  <a:lnTo>
                    <a:pt x="1787626" y="37846"/>
                  </a:lnTo>
                  <a:lnTo>
                    <a:pt x="1792516" y="37211"/>
                  </a:lnTo>
                  <a:lnTo>
                    <a:pt x="1785353" y="36957"/>
                  </a:lnTo>
                  <a:lnTo>
                    <a:pt x="1781771" y="36830"/>
                  </a:lnTo>
                  <a:lnTo>
                    <a:pt x="1775447" y="35687"/>
                  </a:lnTo>
                  <a:lnTo>
                    <a:pt x="1773478" y="35547"/>
                  </a:lnTo>
                  <a:lnTo>
                    <a:pt x="1773478" y="37846"/>
                  </a:lnTo>
                  <a:lnTo>
                    <a:pt x="1773186" y="37846"/>
                  </a:lnTo>
                  <a:lnTo>
                    <a:pt x="1771853" y="37642"/>
                  </a:lnTo>
                  <a:lnTo>
                    <a:pt x="1773478" y="37846"/>
                  </a:lnTo>
                  <a:lnTo>
                    <a:pt x="1773478" y="35547"/>
                  </a:lnTo>
                  <a:lnTo>
                    <a:pt x="1766735" y="35052"/>
                  </a:lnTo>
                  <a:lnTo>
                    <a:pt x="1761375" y="35687"/>
                  </a:lnTo>
                  <a:lnTo>
                    <a:pt x="1756308" y="35052"/>
                  </a:lnTo>
                  <a:lnTo>
                    <a:pt x="1748574" y="37465"/>
                  </a:lnTo>
                  <a:lnTo>
                    <a:pt x="1750187" y="36957"/>
                  </a:lnTo>
                  <a:lnTo>
                    <a:pt x="1750580" y="36830"/>
                  </a:lnTo>
                  <a:lnTo>
                    <a:pt x="1752993" y="36068"/>
                  </a:lnTo>
                  <a:lnTo>
                    <a:pt x="1736140" y="36830"/>
                  </a:lnTo>
                  <a:lnTo>
                    <a:pt x="1735975" y="36322"/>
                  </a:lnTo>
                  <a:lnTo>
                    <a:pt x="1723313" y="36449"/>
                  </a:lnTo>
                  <a:lnTo>
                    <a:pt x="1710245" y="36957"/>
                  </a:lnTo>
                  <a:lnTo>
                    <a:pt x="1705686" y="36918"/>
                  </a:lnTo>
                  <a:lnTo>
                    <a:pt x="1706473" y="36068"/>
                  </a:lnTo>
                  <a:lnTo>
                    <a:pt x="1701584" y="35153"/>
                  </a:lnTo>
                  <a:lnTo>
                    <a:pt x="1697697" y="34709"/>
                  </a:lnTo>
                  <a:lnTo>
                    <a:pt x="1694281" y="34518"/>
                  </a:lnTo>
                  <a:lnTo>
                    <a:pt x="1700161" y="35877"/>
                  </a:lnTo>
                  <a:lnTo>
                    <a:pt x="1702701" y="36893"/>
                  </a:lnTo>
                  <a:lnTo>
                    <a:pt x="1696732" y="36830"/>
                  </a:lnTo>
                  <a:lnTo>
                    <a:pt x="1692363" y="36195"/>
                  </a:lnTo>
                  <a:lnTo>
                    <a:pt x="1689735" y="35814"/>
                  </a:lnTo>
                  <a:lnTo>
                    <a:pt x="1682737" y="34798"/>
                  </a:lnTo>
                  <a:lnTo>
                    <a:pt x="1677136" y="35179"/>
                  </a:lnTo>
                  <a:lnTo>
                    <a:pt x="1671345" y="35814"/>
                  </a:lnTo>
                  <a:lnTo>
                    <a:pt x="1661985" y="34925"/>
                  </a:lnTo>
                  <a:lnTo>
                    <a:pt x="1660613" y="33401"/>
                  </a:lnTo>
                  <a:lnTo>
                    <a:pt x="1660156" y="32893"/>
                  </a:lnTo>
                  <a:lnTo>
                    <a:pt x="1652968" y="33401"/>
                  </a:lnTo>
                  <a:lnTo>
                    <a:pt x="1648371" y="32385"/>
                  </a:lnTo>
                  <a:lnTo>
                    <a:pt x="1638579" y="30226"/>
                  </a:lnTo>
                  <a:lnTo>
                    <a:pt x="1635493" y="32385"/>
                  </a:lnTo>
                  <a:lnTo>
                    <a:pt x="1633156" y="31623"/>
                  </a:lnTo>
                  <a:lnTo>
                    <a:pt x="1626565" y="29464"/>
                  </a:lnTo>
                  <a:lnTo>
                    <a:pt x="1616151" y="28956"/>
                  </a:lnTo>
                  <a:lnTo>
                    <a:pt x="1613560" y="28829"/>
                  </a:lnTo>
                  <a:lnTo>
                    <a:pt x="1599628" y="28956"/>
                  </a:lnTo>
                  <a:lnTo>
                    <a:pt x="1587957" y="28702"/>
                  </a:lnTo>
                  <a:lnTo>
                    <a:pt x="1587474" y="31623"/>
                  </a:lnTo>
                  <a:lnTo>
                    <a:pt x="1580972" y="31496"/>
                  </a:lnTo>
                  <a:lnTo>
                    <a:pt x="1574342" y="31750"/>
                  </a:lnTo>
                  <a:lnTo>
                    <a:pt x="1567319" y="32258"/>
                  </a:lnTo>
                  <a:lnTo>
                    <a:pt x="1559636" y="32893"/>
                  </a:lnTo>
                  <a:lnTo>
                    <a:pt x="1560296" y="35687"/>
                  </a:lnTo>
                  <a:lnTo>
                    <a:pt x="1552397" y="36195"/>
                  </a:lnTo>
                  <a:lnTo>
                    <a:pt x="1545348" y="35433"/>
                  </a:lnTo>
                  <a:lnTo>
                    <a:pt x="1542999" y="35179"/>
                  </a:lnTo>
                  <a:lnTo>
                    <a:pt x="1532572" y="33909"/>
                  </a:lnTo>
                  <a:lnTo>
                    <a:pt x="1525282" y="33401"/>
                  </a:lnTo>
                  <a:lnTo>
                    <a:pt x="1521625" y="33147"/>
                  </a:lnTo>
                  <a:lnTo>
                    <a:pt x="1522628" y="32131"/>
                  </a:lnTo>
                  <a:lnTo>
                    <a:pt x="1524266" y="32296"/>
                  </a:lnTo>
                  <a:lnTo>
                    <a:pt x="1523339" y="32131"/>
                  </a:lnTo>
                  <a:lnTo>
                    <a:pt x="1515541" y="30734"/>
                  </a:lnTo>
                  <a:lnTo>
                    <a:pt x="1501851" y="31877"/>
                  </a:lnTo>
                  <a:lnTo>
                    <a:pt x="1488478" y="33401"/>
                  </a:lnTo>
                  <a:lnTo>
                    <a:pt x="1486192" y="33147"/>
                  </a:lnTo>
                  <a:lnTo>
                    <a:pt x="1475917" y="32004"/>
                  </a:lnTo>
                  <a:lnTo>
                    <a:pt x="1471942" y="33147"/>
                  </a:lnTo>
                  <a:lnTo>
                    <a:pt x="1469059" y="32639"/>
                  </a:lnTo>
                  <a:lnTo>
                    <a:pt x="1466278" y="31877"/>
                  </a:lnTo>
                  <a:lnTo>
                    <a:pt x="1466646" y="31877"/>
                  </a:lnTo>
                  <a:lnTo>
                    <a:pt x="1467269" y="31623"/>
                  </a:lnTo>
                  <a:lnTo>
                    <a:pt x="1465630" y="31623"/>
                  </a:lnTo>
                  <a:lnTo>
                    <a:pt x="1462074" y="30353"/>
                  </a:lnTo>
                  <a:lnTo>
                    <a:pt x="1460106" y="29845"/>
                  </a:lnTo>
                  <a:lnTo>
                    <a:pt x="1461770" y="30607"/>
                  </a:lnTo>
                  <a:lnTo>
                    <a:pt x="1463370" y="31242"/>
                  </a:lnTo>
                  <a:lnTo>
                    <a:pt x="1464754" y="31623"/>
                  </a:lnTo>
                  <a:lnTo>
                    <a:pt x="1461693" y="31623"/>
                  </a:lnTo>
                  <a:lnTo>
                    <a:pt x="1457032" y="31877"/>
                  </a:lnTo>
                  <a:lnTo>
                    <a:pt x="1452473" y="32639"/>
                  </a:lnTo>
                  <a:lnTo>
                    <a:pt x="1450594" y="29210"/>
                  </a:lnTo>
                  <a:lnTo>
                    <a:pt x="1450530" y="29083"/>
                  </a:lnTo>
                  <a:lnTo>
                    <a:pt x="1449489" y="29210"/>
                  </a:lnTo>
                  <a:lnTo>
                    <a:pt x="1445006" y="27813"/>
                  </a:lnTo>
                  <a:lnTo>
                    <a:pt x="1445882" y="30734"/>
                  </a:lnTo>
                  <a:lnTo>
                    <a:pt x="1448269" y="33401"/>
                  </a:lnTo>
                  <a:lnTo>
                    <a:pt x="1445971" y="33909"/>
                  </a:lnTo>
                  <a:lnTo>
                    <a:pt x="1443875" y="34544"/>
                  </a:lnTo>
                  <a:lnTo>
                    <a:pt x="1442237" y="35433"/>
                  </a:lnTo>
                  <a:lnTo>
                    <a:pt x="1439151" y="33401"/>
                  </a:lnTo>
                  <a:lnTo>
                    <a:pt x="1438757" y="33147"/>
                  </a:lnTo>
                  <a:lnTo>
                    <a:pt x="1434274" y="33401"/>
                  </a:lnTo>
                  <a:lnTo>
                    <a:pt x="1429537" y="33401"/>
                  </a:lnTo>
                  <a:lnTo>
                    <a:pt x="1425321" y="30988"/>
                  </a:lnTo>
                  <a:lnTo>
                    <a:pt x="1420393" y="32512"/>
                  </a:lnTo>
                  <a:lnTo>
                    <a:pt x="1412392" y="33782"/>
                  </a:lnTo>
                  <a:lnTo>
                    <a:pt x="1404505" y="35560"/>
                  </a:lnTo>
                  <a:lnTo>
                    <a:pt x="1399959" y="39243"/>
                  </a:lnTo>
                  <a:lnTo>
                    <a:pt x="1399794" y="38354"/>
                  </a:lnTo>
                  <a:lnTo>
                    <a:pt x="1398905" y="38100"/>
                  </a:lnTo>
                  <a:lnTo>
                    <a:pt x="1398460" y="37973"/>
                  </a:lnTo>
                  <a:lnTo>
                    <a:pt x="1400924" y="37973"/>
                  </a:lnTo>
                  <a:lnTo>
                    <a:pt x="1395844" y="37084"/>
                  </a:lnTo>
                  <a:lnTo>
                    <a:pt x="1390764" y="36322"/>
                  </a:lnTo>
                  <a:lnTo>
                    <a:pt x="1386192" y="38100"/>
                  </a:lnTo>
                  <a:lnTo>
                    <a:pt x="1384046" y="33274"/>
                  </a:lnTo>
                  <a:lnTo>
                    <a:pt x="1372946" y="39624"/>
                  </a:lnTo>
                  <a:lnTo>
                    <a:pt x="1370977" y="38735"/>
                  </a:lnTo>
                  <a:lnTo>
                    <a:pt x="1366202" y="36576"/>
                  </a:lnTo>
                  <a:lnTo>
                    <a:pt x="1363408" y="34798"/>
                  </a:lnTo>
                  <a:lnTo>
                    <a:pt x="1370101" y="31242"/>
                  </a:lnTo>
                  <a:lnTo>
                    <a:pt x="1361020" y="33909"/>
                  </a:lnTo>
                  <a:lnTo>
                    <a:pt x="1355763" y="34925"/>
                  </a:lnTo>
                  <a:lnTo>
                    <a:pt x="1350962" y="35941"/>
                  </a:lnTo>
                  <a:lnTo>
                    <a:pt x="1343240" y="38735"/>
                  </a:lnTo>
                  <a:lnTo>
                    <a:pt x="1343901" y="35560"/>
                  </a:lnTo>
                  <a:lnTo>
                    <a:pt x="1338986" y="35560"/>
                  </a:lnTo>
                  <a:lnTo>
                    <a:pt x="1331125" y="39878"/>
                  </a:lnTo>
                  <a:lnTo>
                    <a:pt x="1329016" y="37973"/>
                  </a:lnTo>
                  <a:lnTo>
                    <a:pt x="1328166" y="37211"/>
                  </a:lnTo>
                  <a:lnTo>
                    <a:pt x="1323822" y="36195"/>
                  </a:lnTo>
                  <a:lnTo>
                    <a:pt x="1314589" y="34036"/>
                  </a:lnTo>
                  <a:lnTo>
                    <a:pt x="1284071" y="32766"/>
                  </a:lnTo>
                  <a:lnTo>
                    <a:pt x="1268818" y="32131"/>
                  </a:lnTo>
                  <a:lnTo>
                    <a:pt x="1245539" y="28829"/>
                  </a:lnTo>
                  <a:lnTo>
                    <a:pt x="1245781" y="32766"/>
                  </a:lnTo>
                  <a:lnTo>
                    <a:pt x="1243342" y="32131"/>
                  </a:lnTo>
                  <a:lnTo>
                    <a:pt x="1240904" y="31496"/>
                  </a:lnTo>
                  <a:lnTo>
                    <a:pt x="1234782" y="29591"/>
                  </a:lnTo>
                  <a:lnTo>
                    <a:pt x="1231315" y="32131"/>
                  </a:lnTo>
                  <a:lnTo>
                    <a:pt x="1229664" y="29591"/>
                  </a:lnTo>
                  <a:lnTo>
                    <a:pt x="1226388" y="28321"/>
                  </a:lnTo>
                  <a:lnTo>
                    <a:pt x="1225727" y="28067"/>
                  </a:lnTo>
                  <a:lnTo>
                    <a:pt x="1229499" y="26289"/>
                  </a:lnTo>
                  <a:lnTo>
                    <a:pt x="1230312" y="25908"/>
                  </a:lnTo>
                  <a:lnTo>
                    <a:pt x="1220685" y="26289"/>
                  </a:lnTo>
                  <a:lnTo>
                    <a:pt x="1212837" y="25273"/>
                  </a:lnTo>
                  <a:lnTo>
                    <a:pt x="1205826" y="25273"/>
                  </a:lnTo>
                  <a:lnTo>
                    <a:pt x="1198714" y="28321"/>
                  </a:lnTo>
                  <a:lnTo>
                    <a:pt x="1197076" y="25654"/>
                  </a:lnTo>
                  <a:lnTo>
                    <a:pt x="1199172" y="25146"/>
                  </a:lnTo>
                  <a:lnTo>
                    <a:pt x="1201801" y="24511"/>
                  </a:lnTo>
                  <a:lnTo>
                    <a:pt x="1200340" y="22987"/>
                  </a:lnTo>
                  <a:lnTo>
                    <a:pt x="1195768" y="25146"/>
                  </a:lnTo>
                  <a:lnTo>
                    <a:pt x="1192784" y="21844"/>
                  </a:lnTo>
                  <a:lnTo>
                    <a:pt x="1196365" y="21336"/>
                  </a:lnTo>
                  <a:lnTo>
                    <a:pt x="1198638" y="20320"/>
                  </a:lnTo>
                  <a:lnTo>
                    <a:pt x="1190942" y="20320"/>
                  </a:lnTo>
                  <a:lnTo>
                    <a:pt x="1190942" y="57277"/>
                  </a:lnTo>
                  <a:lnTo>
                    <a:pt x="1188948" y="58801"/>
                  </a:lnTo>
                  <a:lnTo>
                    <a:pt x="1185887" y="58166"/>
                  </a:lnTo>
                  <a:lnTo>
                    <a:pt x="1182420" y="56388"/>
                  </a:lnTo>
                  <a:lnTo>
                    <a:pt x="1184935" y="56007"/>
                  </a:lnTo>
                  <a:lnTo>
                    <a:pt x="1187780" y="56134"/>
                  </a:lnTo>
                  <a:lnTo>
                    <a:pt x="1190942" y="57277"/>
                  </a:lnTo>
                  <a:lnTo>
                    <a:pt x="1190942" y="20320"/>
                  </a:lnTo>
                  <a:lnTo>
                    <a:pt x="1183932" y="20320"/>
                  </a:lnTo>
                  <a:lnTo>
                    <a:pt x="1182408" y="28702"/>
                  </a:lnTo>
                  <a:lnTo>
                    <a:pt x="1181379" y="36195"/>
                  </a:lnTo>
                  <a:lnTo>
                    <a:pt x="1173924" y="32512"/>
                  </a:lnTo>
                  <a:lnTo>
                    <a:pt x="1170203" y="32893"/>
                  </a:lnTo>
                  <a:lnTo>
                    <a:pt x="1164805" y="37973"/>
                  </a:lnTo>
                  <a:lnTo>
                    <a:pt x="1162227" y="35433"/>
                  </a:lnTo>
                  <a:lnTo>
                    <a:pt x="1160259" y="34163"/>
                  </a:lnTo>
                  <a:lnTo>
                    <a:pt x="1160056" y="34036"/>
                  </a:lnTo>
                  <a:lnTo>
                    <a:pt x="1157884" y="32639"/>
                  </a:lnTo>
                  <a:lnTo>
                    <a:pt x="1167028" y="31877"/>
                  </a:lnTo>
                  <a:lnTo>
                    <a:pt x="1159941" y="31115"/>
                  </a:lnTo>
                  <a:lnTo>
                    <a:pt x="1149337" y="30353"/>
                  </a:lnTo>
                  <a:lnTo>
                    <a:pt x="1139583" y="30861"/>
                  </a:lnTo>
                  <a:lnTo>
                    <a:pt x="1135100" y="34036"/>
                  </a:lnTo>
                  <a:lnTo>
                    <a:pt x="1133487" y="32258"/>
                  </a:lnTo>
                  <a:lnTo>
                    <a:pt x="1127899" y="33401"/>
                  </a:lnTo>
                  <a:lnTo>
                    <a:pt x="1126553" y="34163"/>
                  </a:lnTo>
                  <a:lnTo>
                    <a:pt x="1115009" y="33655"/>
                  </a:lnTo>
                  <a:lnTo>
                    <a:pt x="1113993" y="33020"/>
                  </a:lnTo>
                  <a:lnTo>
                    <a:pt x="1102664" y="33528"/>
                  </a:lnTo>
                  <a:lnTo>
                    <a:pt x="1105814" y="34671"/>
                  </a:lnTo>
                  <a:lnTo>
                    <a:pt x="1101331" y="42672"/>
                  </a:lnTo>
                  <a:lnTo>
                    <a:pt x="1100035" y="41021"/>
                  </a:lnTo>
                  <a:lnTo>
                    <a:pt x="1097076" y="37211"/>
                  </a:lnTo>
                  <a:lnTo>
                    <a:pt x="1096378" y="36322"/>
                  </a:lnTo>
                  <a:lnTo>
                    <a:pt x="1087259" y="37211"/>
                  </a:lnTo>
                  <a:lnTo>
                    <a:pt x="1087501" y="36322"/>
                  </a:lnTo>
                  <a:lnTo>
                    <a:pt x="1080668" y="34925"/>
                  </a:lnTo>
                  <a:lnTo>
                    <a:pt x="1076934" y="34163"/>
                  </a:lnTo>
                  <a:lnTo>
                    <a:pt x="1068209" y="34925"/>
                  </a:lnTo>
                  <a:lnTo>
                    <a:pt x="1057795" y="32131"/>
                  </a:lnTo>
                  <a:lnTo>
                    <a:pt x="1058926" y="37338"/>
                  </a:lnTo>
                  <a:lnTo>
                    <a:pt x="1055065" y="41021"/>
                  </a:lnTo>
                  <a:lnTo>
                    <a:pt x="1047546" y="38608"/>
                  </a:lnTo>
                  <a:lnTo>
                    <a:pt x="1045286" y="37719"/>
                  </a:lnTo>
                  <a:lnTo>
                    <a:pt x="1038148" y="34925"/>
                  </a:lnTo>
                  <a:lnTo>
                    <a:pt x="1028611" y="34671"/>
                  </a:lnTo>
                  <a:lnTo>
                    <a:pt x="1032954" y="37719"/>
                  </a:lnTo>
                  <a:lnTo>
                    <a:pt x="1027226" y="36957"/>
                  </a:lnTo>
                  <a:lnTo>
                    <a:pt x="1022553" y="32893"/>
                  </a:lnTo>
                  <a:lnTo>
                    <a:pt x="1020521" y="31115"/>
                  </a:lnTo>
                  <a:lnTo>
                    <a:pt x="1017955" y="28448"/>
                  </a:lnTo>
                  <a:lnTo>
                    <a:pt x="1016000" y="26416"/>
                  </a:lnTo>
                  <a:lnTo>
                    <a:pt x="1013802" y="24130"/>
                  </a:lnTo>
                  <a:lnTo>
                    <a:pt x="1008062" y="20193"/>
                  </a:lnTo>
                  <a:lnTo>
                    <a:pt x="1006627" y="19050"/>
                  </a:lnTo>
                  <a:lnTo>
                    <a:pt x="1010323" y="18542"/>
                  </a:lnTo>
                  <a:lnTo>
                    <a:pt x="1012329" y="17907"/>
                  </a:lnTo>
                  <a:lnTo>
                    <a:pt x="1004519" y="15875"/>
                  </a:lnTo>
                  <a:lnTo>
                    <a:pt x="1003147" y="18796"/>
                  </a:lnTo>
                  <a:lnTo>
                    <a:pt x="1002614" y="23368"/>
                  </a:lnTo>
                  <a:lnTo>
                    <a:pt x="997267" y="26416"/>
                  </a:lnTo>
                  <a:lnTo>
                    <a:pt x="994905" y="22479"/>
                  </a:lnTo>
                  <a:lnTo>
                    <a:pt x="995133" y="22225"/>
                  </a:lnTo>
                  <a:lnTo>
                    <a:pt x="1000315" y="16637"/>
                  </a:lnTo>
                  <a:lnTo>
                    <a:pt x="991679" y="15621"/>
                  </a:lnTo>
                  <a:lnTo>
                    <a:pt x="985761" y="16002"/>
                  </a:lnTo>
                  <a:lnTo>
                    <a:pt x="976058" y="19558"/>
                  </a:lnTo>
                  <a:lnTo>
                    <a:pt x="964958" y="22225"/>
                  </a:lnTo>
                  <a:lnTo>
                    <a:pt x="954836" y="20066"/>
                  </a:lnTo>
                  <a:lnTo>
                    <a:pt x="960005" y="26289"/>
                  </a:lnTo>
                  <a:lnTo>
                    <a:pt x="954049" y="28448"/>
                  </a:lnTo>
                  <a:lnTo>
                    <a:pt x="946213" y="27178"/>
                  </a:lnTo>
                  <a:lnTo>
                    <a:pt x="942987" y="26035"/>
                  </a:lnTo>
                  <a:lnTo>
                    <a:pt x="937247" y="24003"/>
                  </a:lnTo>
                  <a:lnTo>
                    <a:pt x="928446" y="22479"/>
                  </a:lnTo>
                  <a:lnTo>
                    <a:pt x="921105" y="26035"/>
                  </a:lnTo>
                  <a:lnTo>
                    <a:pt x="919937" y="25146"/>
                  </a:lnTo>
                  <a:lnTo>
                    <a:pt x="919505" y="24257"/>
                  </a:lnTo>
                  <a:lnTo>
                    <a:pt x="919441" y="23495"/>
                  </a:lnTo>
                  <a:lnTo>
                    <a:pt x="912888" y="25273"/>
                  </a:lnTo>
                  <a:lnTo>
                    <a:pt x="904951" y="27051"/>
                  </a:lnTo>
                  <a:lnTo>
                    <a:pt x="897534" y="29464"/>
                  </a:lnTo>
                  <a:lnTo>
                    <a:pt x="892543" y="32893"/>
                  </a:lnTo>
                  <a:lnTo>
                    <a:pt x="891286" y="31877"/>
                  </a:lnTo>
                  <a:lnTo>
                    <a:pt x="888898" y="29972"/>
                  </a:lnTo>
                  <a:lnTo>
                    <a:pt x="883043" y="25273"/>
                  </a:lnTo>
                  <a:lnTo>
                    <a:pt x="868426" y="27559"/>
                  </a:lnTo>
                  <a:lnTo>
                    <a:pt x="855065" y="29972"/>
                  </a:lnTo>
                  <a:lnTo>
                    <a:pt x="854951" y="29845"/>
                  </a:lnTo>
                  <a:lnTo>
                    <a:pt x="849820" y="23876"/>
                  </a:lnTo>
                  <a:lnTo>
                    <a:pt x="849274" y="23241"/>
                  </a:lnTo>
                  <a:lnTo>
                    <a:pt x="827798" y="23876"/>
                  </a:lnTo>
                  <a:lnTo>
                    <a:pt x="828344" y="21844"/>
                  </a:lnTo>
                  <a:lnTo>
                    <a:pt x="819581" y="21717"/>
                  </a:lnTo>
                  <a:lnTo>
                    <a:pt x="813308" y="23368"/>
                  </a:lnTo>
                  <a:lnTo>
                    <a:pt x="808697" y="26289"/>
                  </a:lnTo>
                  <a:lnTo>
                    <a:pt x="804938" y="29845"/>
                  </a:lnTo>
                  <a:lnTo>
                    <a:pt x="801763" y="28321"/>
                  </a:lnTo>
                  <a:lnTo>
                    <a:pt x="804075" y="26543"/>
                  </a:lnTo>
                  <a:lnTo>
                    <a:pt x="804341" y="25400"/>
                  </a:lnTo>
                  <a:lnTo>
                    <a:pt x="792162" y="23241"/>
                  </a:lnTo>
                  <a:lnTo>
                    <a:pt x="783691" y="23241"/>
                  </a:lnTo>
                  <a:lnTo>
                    <a:pt x="775817" y="26035"/>
                  </a:lnTo>
                  <a:lnTo>
                    <a:pt x="765467" y="31877"/>
                  </a:lnTo>
                  <a:lnTo>
                    <a:pt x="763714" y="25146"/>
                  </a:lnTo>
                  <a:lnTo>
                    <a:pt x="756945" y="25146"/>
                  </a:lnTo>
                  <a:lnTo>
                    <a:pt x="745032" y="21971"/>
                  </a:lnTo>
                  <a:lnTo>
                    <a:pt x="742823" y="21590"/>
                  </a:lnTo>
                  <a:lnTo>
                    <a:pt x="730288" y="19431"/>
                  </a:lnTo>
                  <a:lnTo>
                    <a:pt x="715022" y="21590"/>
                  </a:lnTo>
                  <a:lnTo>
                    <a:pt x="715619" y="19431"/>
                  </a:lnTo>
                  <a:lnTo>
                    <a:pt x="716407" y="18923"/>
                  </a:lnTo>
                  <a:lnTo>
                    <a:pt x="717181" y="18415"/>
                  </a:lnTo>
                  <a:lnTo>
                    <a:pt x="699439" y="18923"/>
                  </a:lnTo>
                  <a:lnTo>
                    <a:pt x="681367" y="14224"/>
                  </a:lnTo>
                  <a:lnTo>
                    <a:pt x="665924" y="12827"/>
                  </a:lnTo>
                  <a:lnTo>
                    <a:pt x="656056" y="23622"/>
                  </a:lnTo>
                  <a:lnTo>
                    <a:pt x="641451" y="29972"/>
                  </a:lnTo>
                  <a:lnTo>
                    <a:pt x="649109" y="32766"/>
                  </a:lnTo>
                  <a:lnTo>
                    <a:pt x="648131" y="36957"/>
                  </a:lnTo>
                  <a:lnTo>
                    <a:pt x="648030" y="37211"/>
                  </a:lnTo>
                  <a:lnTo>
                    <a:pt x="645172" y="41656"/>
                  </a:lnTo>
                  <a:lnTo>
                    <a:pt x="645058" y="42037"/>
                  </a:lnTo>
                  <a:lnTo>
                    <a:pt x="646404" y="45974"/>
                  </a:lnTo>
                  <a:lnTo>
                    <a:pt x="640410" y="45339"/>
                  </a:lnTo>
                  <a:lnTo>
                    <a:pt x="635152" y="42291"/>
                  </a:lnTo>
                  <a:lnTo>
                    <a:pt x="633006" y="38735"/>
                  </a:lnTo>
                  <a:lnTo>
                    <a:pt x="633984" y="38100"/>
                  </a:lnTo>
                  <a:lnTo>
                    <a:pt x="636320" y="36576"/>
                  </a:lnTo>
                  <a:lnTo>
                    <a:pt x="637755" y="37846"/>
                  </a:lnTo>
                  <a:lnTo>
                    <a:pt x="637336" y="36576"/>
                  </a:lnTo>
                  <a:lnTo>
                    <a:pt x="635508" y="30988"/>
                  </a:lnTo>
                  <a:lnTo>
                    <a:pt x="635025" y="30861"/>
                  </a:lnTo>
                  <a:lnTo>
                    <a:pt x="627329" y="28829"/>
                  </a:lnTo>
                  <a:lnTo>
                    <a:pt x="618617" y="27432"/>
                  </a:lnTo>
                  <a:lnTo>
                    <a:pt x="616356" y="24892"/>
                  </a:lnTo>
                  <a:lnTo>
                    <a:pt x="614781" y="23114"/>
                  </a:lnTo>
                  <a:lnTo>
                    <a:pt x="587057" y="21844"/>
                  </a:lnTo>
                  <a:lnTo>
                    <a:pt x="545274" y="16891"/>
                  </a:lnTo>
                  <a:lnTo>
                    <a:pt x="532866" y="15367"/>
                  </a:lnTo>
                  <a:lnTo>
                    <a:pt x="506476" y="13081"/>
                  </a:lnTo>
                  <a:lnTo>
                    <a:pt x="510501" y="24892"/>
                  </a:lnTo>
                  <a:lnTo>
                    <a:pt x="498335" y="24130"/>
                  </a:lnTo>
                  <a:lnTo>
                    <a:pt x="497471" y="23368"/>
                  </a:lnTo>
                  <a:lnTo>
                    <a:pt x="495147" y="21336"/>
                  </a:lnTo>
                  <a:lnTo>
                    <a:pt x="494207" y="15633"/>
                  </a:lnTo>
                  <a:lnTo>
                    <a:pt x="493712" y="15875"/>
                  </a:lnTo>
                  <a:lnTo>
                    <a:pt x="489712" y="20066"/>
                  </a:lnTo>
                  <a:lnTo>
                    <a:pt x="487946" y="23368"/>
                  </a:lnTo>
                  <a:lnTo>
                    <a:pt x="485025" y="21336"/>
                  </a:lnTo>
                  <a:lnTo>
                    <a:pt x="481736" y="19050"/>
                  </a:lnTo>
                  <a:lnTo>
                    <a:pt x="484238" y="14605"/>
                  </a:lnTo>
                  <a:lnTo>
                    <a:pt x="488950" y="10922"/>
                  </a:lnTo>
                  <a:lnTo>
                    <a:pt x="489369" y="9271"/>
                  </a:lnTo>
                  <a:lnTo>
                    <a:pt x="482295" y="10033"/>
                  </a:lnTo>
                  <a:lnTo>
                    <a:pt x="483895" y="11430"/>
                  </a:lnTo>
                  <a:lnTo>
                    <a:pt x="478167" y="16129"/>
                  </a:lnTo>
                  <a:lnTo>
                    <a:pt x="477647" y="21336"/>
                  </a:lnTo>
                  <a:lnTo>
                    <a:pt x="467233" y="20574"/>
                  </a:lnTo>
                  <a:lnTo>
                    <a:pt x="465150" y="19812"/>
                  </a:lnTo>
                  <a:lnTo>
                    <a:pt x="460819" y="18237"/>
                  </a:lnTo>
                  <a:lnTo>
                    <a:pt x="456857" y="19812"/>
                  </a:lnTo>
                  <a:lnTo>
                    <a:pt x="458457" y="17653"/>
                  </a:lnTo>
                  <a:lnTo>
                    <a:pt x="459879" y="15494"/>
                  </a:lnTo>
                  <a:lnTo>
                    <a:pt x="461441" y="16891"/>
                  </a:lnTo>
                  <a:lnTo>
                    <a:pt x="462318" y="15494"/>
                  </a:lnTo>
                  <a:lnTo>
                    <a:pt x="463854" y="13081"/>
                  </a:lnTo>
                  <a:lnTo>
                    <a:pt x="461251" y="12573"/>
                  </a:lnTo>
                  <a:lnTo>
                    <a:pt x="461251" y="12192"/>
                  </a:lnTo>
                  <a:lnTo>
                    <a:pt x="461264" y="11811"/>
                  </a:lnTo>
                  <a:lnTo>
                    <a:pt x="460387" y="11303"/>
                  </a:lnTo>
                  <a:lnTo>
                    <a:pt x="457263" y="12192"/>
                  </a:lnTo>
                  <a:lnTo>
                    <a:pt x="441960" y="10795"/>
                  </a:lnTo>
                  <a:lnTo>
                    <a:pt x="448081" y="20574"/>
                  </a:lnTo>
                  <a:lnTo>
                    <a:pt x="443077" y="22606"/>
                  </a:lnTo>
                  <a:lnTo>
                    <a:pt x="439216" y="23368"/>
                  </a:lnTo>
                  <a:lnTo>
                    <a:pt x="438124" y="25019"/>
                  </a:lnTo>
                  <a:lnTo>
                    <a:pt x="438023" y="25400"/>
                  </a:lnTo>
                  <a:lnTo>
                    <a:pt x="440753" y="30861"/>
                  </a:lnTo>
                  <a:lnTo>
                    <a:pt x="431266" y="25019"/>
                  </a:lnTo>
                  <a:lnTo>
                    <a:pt x="427342" y="22606"/>
                  </a:lnTo>
                  <a:lnTo>
                    <a:pt x="407504" y="20447"/>
                  </a:lnTo>
                  <a:lnTo>
                    <a:pt x="388404" y="20447"/>
                  </a:lnTo>
                  <a:lnTo>
                    <a:pt x="377253" y="18542"/>
                  </a:lnTo>
                  <a:lnTo>
                    <a:pt x="370116" y="22733"/>
                  </a:lnTo>
                  <a:lnTo>
                    <a:pt x="362788" y="24638"/>
                  </a:lnTo>
                  <a:lnTo>
                    <a:pt x="355079" y="25019"/>
                  </a:lnTo>
                  <a:lnTo>
                    <a:pt x="346748" y="24511"/>
                  </a:lnTo>
                  <a:lnTo>
                    <a:pt x="349631" y="26670"/>
                  </a:lnTo>
                  <a:lnTo>
                    <a:pt x="351358" y="38100"/>
                  </a:lnTo>
                  <a:lnTo>
                    <a:pt x="341337" y="36576"/>
                  </a:lnTo>
                  <a:lnTo>
                    <a:pt x="340245" y="27686"/>
                  </a:lnTo>
                  <a:lnTo>
                    <a:pt x="339890" y="24765"/>
                  </a:lnTo>
                  <a:lnTo>
                    <a:pt x="332524" y="20320"/>
                  </a:lnTo>
                  <a:lnTo>
                    <a:pt x="322948" y="17145"/>
                  </a:lnTo>
                  <a:lnTo>
                    <a:pt x="314883" y="8763"/>
                  </a:lnTo>
                  <a:lnTo>
                    <a:pt x="313664" y="14351"/>
                  </a:lnTo>
                  <a:lnTo>
                    <a:pt x="304761" y="16383"/>
                  </a:lnTo>
                  <a:lnTo>
                    <a:pt x="296646" y="19431"/>
                  </a:lnTo>
                  <a:lnTo>
                    <a:pt x="297738" y="27686"/>
                  </a:lnTo>
                  <a:lnTo>
                    <a:pt x="294030" y="25273"/>
                  </a:lnTo>
                  <a:lnTo>
                    <a:pt x="293573" y="21844"/>
                  </a:lnTo>
                  <a:lnTo>
                    <a:pt x="293458" y="17272"/>
                  </a:lnTo>
                  <a:lnTo>
                    <a:pt x="292506" y="15621"/>
                  </a:lnTo>
                  <a:lnTo>
                    <a:pt x="290893" y="12827"/>
                  </a:lnTo>
                  <a:lnTo>
                    <a:pt x="275247" y="15621"/>
                  </a:lnTo>
                  <a:lnTo>
                    <a:pt x="258406" y="13081"/>
                  </a:lnTo>
                  <a:lnTo>
                    <a:pt x="240677" y="9398"/>
                  </a:lnTo>
                  <a:lnTo>
                    <a:pt x="222402" y="8509"/>
                  </a:lnTo>
                  <a:lnTo>
                    <a:pt x="222008" y="11811"/>
                  </a:lnTo>
                  <a:lnTo>
                    <a:pt x="226136" y="16891"/>
                  </a:lnTo>
                  <a:lnTo>
                    <a:pt x="220865" y="21844"/>
                  </a:lnTo>
                  <a:lnTo>
                    <a:pt x="220662" y="21590"/>
                  </a:lnTo>
                  <a:lnTo>
                    <a:pt x="219887" y="20574"/>
                  </a:lnTo>
                  <a:lnTo>
                    <a:pt x="216662" y="16383"/>
                  </a:lnTo>
                  <a:lnTo>
                    <a:pt x="207860" y="4953"/>
                  </a:lnTo>
                  <a:lnTo>
                    <a:pt x="204978" y="8509"/>
                  </a:lnTo>
                  <a:lnTo>
                    <a:pt x="202692" y="13716"/>
                  </a:lnTo>
                  <a:lnTo>
                    <a:pt x="199656" y="16383"/>
                  </a:lnTo>
                  <a:lnTo>
                    <a:pt x="194500" y="12446"/>
                  </a:lnTo>
                  <a:lnTo>
                    <a:pt x="197637" y="19558"/>
                  </a:lnTo>
                  <a:lnTo>
                    <a:pt x="194373" y="20574"/>
                  </a:lnTo>
                  <a:lnTo>
                    <a:pt x="177761" y="16510"/>
                  </a:lnTo>
                  <a:lnTo>
                    <a:pt x="176199" y="16129"/>
                  </a:lnTo>
                  <a:lnTo>
                    <a:pt x="157873" y="14732"/>
                  </a:lnTo>
                  <a:lnTo>
                    <a:pt x="139433" y="15113"/>
                  </a:lnTo>
                  <a:lnTo>
                    <a:pt x="120916" y="16129"/>
                  </a:lnTo>
                  <a:lnTo>
                    <a:pt x="102362" y="16510"/>
                  </a:lnTo>
                  <a:lnTo>
                    <a:pt x="83820" y="14859"/>
                  </a:lnTo>
                  <a:lnTo>
                    <a:pt x="65316" y="9906"/>
                  </a:lnTo>
                  <a:lnTo>
                    <a:pt x="46901" y="0"/>
                  </a:lnTo>
                  <a:lnTo>
                    <a:pt x="53530" y="7112"/>
                  </a:lnTo>
                  <a:lnTo>
                    <a:pt x="49110" y="7747"/>
                  </a:lnTo>
                  <a:lnTo>
                    <a:pt x="44043" y="7874"/>
                  </a:lnTo>
                  <a:lnTo>
                    <a:pt x="47332" y="9652"/>
                  </a:lnTo>
                  <a:lnTo>
                    <a:pt x="44145" y="16383"/>
                  </a:lnTo>
                  <a:lnTo>
                    <a:pt x="44081" y="17653"/>
                  </a:lnTo>
                  <a:lnTo>
                    <a:pt x="44615" y="21590"/>
                  </a:lnTo>
                  <a:lnTo>
                    <a:pt x="41046" y="19177"/>
                  </a:lnTo>
                  <a:lnTo>
                    <a:pt x="24130" y="7747"/>
                  </a:lnTo>
                  <a:lnTo>
                    <a:pt x="19075" y="13716"/>
                  </a:lnTo>
                  <a:lnTo>
                    <a:pt x="11455" y="14732"/>
                  </a:lnTo>
                  <a:lnTo>
                    <a:pt x="4140" y="15633"/>
                  </a:lnTo>
                  <a:lnTo>
                    <a:pt x="0" y="21463"/>
                  </a:lnTo>
                  <a:lnTo>
                    <a:pt x="6489" y="19177"/>
                  </a:lnTo>
                  <a:lnTo>
                    <a:pt x="4889" y="30226"/>
                  </a:lnTo>
                  <a:lnTo>
                    <a:pt x="4762" y="31496"/>
                  </a:lnTo>
                  <a:lnTo>
                    <a:pt x="9194" y="44831"/>
                  </a:lnTo>
                  <a:lnTo>
                    <a:pt x="14884" y="58674"/>
                  </a:lnTo>
                  <a:lnTo>
                    <a:pt x="14973" y="59055"/>
                  </a:lnTo>
                  <a:lnTo>
                    <a:pt x="17310" y="73406"/>
                  </a:lnTo>
                  <a:lnTo>
                    <a:pt x="25615" y="69596"/>
                  </a:lnTo>
                  <a:lnTo>
                    <a:pt x="35661" y="76454"/>
                  </a:lnTo>
                  <a:lnTo>
                    <a:pt x="46863" y="81788"/>
                  </a:lnTo>
                  <a:lnTo>
                    <a:pt x="58661" y="73787"/>
                  </a:lnTo>
                  <a:lnTo>
                    <a:pt x="61290" y="76758"/>
                  </a:lnTo>
                  <a:lnTo>
                    <a:pt x="61556" y="76200"/>
                  </a:lnTo>
                  <a:lnTo>
                    <a:pt x="66421" y="74422"/>
                  </a:lnTo>
                  <a:lnTo>
                    <a:pt x="75412" y="77978"/>
                  </a:lnTo>
                  <a:lnTo>
                    <a:pt x="74396" y="80010"/>
                  </a:lnTo>
                  <a:lnTo>
                    <a:pt x="91147" y="80010"/>
                  </a:lnTo>
                  <a:lnTo>
                    <a:pt x="105473" y="82550"/>
                  </a:lnTo>
                  <a:lnTo>
                    <a:pt x="120396" y="86360"/>
                  </a:lnTo>
                  <a:lnTo>
                    <a:pt x="138899" y="90297"/>
                  </a:lnTo>
                  <a:lnTo>
                    <a:pt x="136804" y="81026"/>
                  </a:lnTo>
                  <a:lnTo>
                    <a:pt x="142900" y="82169"/>
                  </a:lnTo>
                  <a:lnTo>
                    <a:pt x="144183" y="85090"/>
                  </a:lnTo>
                  <a:lnTo>
                    <a:pt x="147040" y="87376"/>
                  </a:lnTo>
                  <a:lnTo>
                    <a:pt x="147421" y="81026"/>
                  </a:lnTo>
                  <a:lnTo>
                    <a:pt x="141897" y="79883"/>
                  </a:lnTo>
                  <a:lnTo>
                    <a:pt x="136258" y="78359"/>
                  </a:lnTo>
                  <a:lnTo>
                    <a:pt x="136271" y="74422"/>
                  </a:lnTo>
                  <a:lnTo>
                    <a:pt x="136271" y="73787"/>
                  </a:lnTo>
                  <a:lnTo>
                    <a:pt x="136283" y="71247"/>
                  </a:lnTo>
                  <a:lnTo>
                    <a:pt x="146507" y="79375"/>
                  </a:lnTo>
                  <a:lnTo>
                    <a:pt x="161518" y="80772"/>
                  </a:lnTo>
                  <a:lnTo>
                    <a:pt x="176034" y="82423"/>
                  </a:lnTo>
                  <a:lnTo>
                    <a:pt x="184772" y="91948"/>
                  </a:lnTo>
                  <a:lnTo>
                    <a:pt x="188455" y="90170"/>
                  </a:lnTo>
                  <a:lnTo>
                    <a:pt x="187731" y="83058"/>
                  </a:lnTo>
                  <a:lnTo>
                    <a:pt x="191401" y="81407"/>
                  </a:lnTo>
                  <a:lnTo>
                    <a:pt x="193903" y="86995"/>
                  </a:lnTo>
                  <a:lnTo>
                    <a:pt x="195719" y="81407"/>
                  </a:lnTo>
                  <a:lnTo>
                    <a:pt x="196265" y="79756"/>
                  </a:lnTo>
                  <a:lnTo>
                    <a:pt x="202425" y="80772"/>
                  </a:lnTo>
                  <a:lnTo>
                    <a:pt x="205536" y="87757"/>
                  </a:lnTo>
                  <a:lnTo>
                    <a:pt x="205765" y="92456"/>
                  </a:lnTo>
                  <a:lnTo>
                    <a:pt x="204266" y="91948"/>
                  </a:lnTo>
                  <a:lnTo>
                    <a:pt x="201510" y="93980"/>
                  </a:lnTo>
                  <a:lnTo>
                    <a:pt x="199910" y="94361"/>
                  </a:lnTo>
                  <a:lnTo>
                    <a:pt x="206832" y="96647"/>
                  </a:lnTo>
                  <a:lnTo>
                    <a:pt x="214503" y="95631"/>
                  </a:lnTo>
                  <a:lnTo>
                    <a:pt x="221170" y="93853"/>
                  </a:lnTo>
                  <a:lnTo>
                    <a:pt x="225158" y="93726"/>
                  </a:lnTo>
                  <a:lnTo>
                    <a:pt x="221691" y="92456"/>
                  </a:lnTo>
                  <a:lnTo>
                    <a:pt x="216141" y="90424"/>
                  </a:lnTo>
                  <a:lnTo>
                    <a:pt x="236220" y="88011"/>
                  </a:lnTo>
                  <a:lnTo>
                    <a:pt x="257276" y="87249"/>
                  </a:lnTo>
                  <a:lnTo>
                    <a:pt x="278180" y="85471"/>
                  </a:lnTo>
                  <a:lnTo>
                    <a:pt x="297776" y="79883"/>
                  </a:lnTo>
                  <a:lnTo>
                    <a:pt x="297726" y="79756"/>
                  </a:lnTo>
                  <a:lnTo>
                    <a:pt x="295897" y="75819"/>
                  </a:lnTo>
                  <a:lnTo>
                    <a:pt x="306565" y="73152"/>
                  </a:lnTo>
                  <a:lnTo>
                    <a:pt x="313143" y="74549"/>
                  </a:lnTo>
                  <a:lnTo>
                    <a:pt x="320078" y="76708"/>
                  </a:lnTo>
                  <a:lnTo>
                    <a:pt x="331787" y="76327"/>
                  </a:lnTo>
                  <a:lnTo>
                    <a:pt x="331038" y="77216"/>
                  </a:lnTo>
                  <a:lnTo>
                    <a:pt x="331978" y="76327"/>
                  </a:lnTo>
                  <a:lnTo>
                    <a:pt x="335178" y="73279"/>
                  </a:lnTo>
                  <a:lnTo>
                    <a:pt x="335508" y="73152"/>
                  </a:lnTo>
                  <a:lnTo>
                    <a:pt x="340410" y="71247"/>
                  </a:lnTo>
                  <a:lnTo>
                    <a:pt x="340728" y="71120"/>
                  </a:lnTo>
                  <a:lnTo>
                    <a:pt x="346405" y="71501"/>
                  </a:lnTo>
                  <a:lnTo>
                    <a:pt x="345859" y="73914"/>
                  </a:lnTo>
                  <a:lnTo>
                    <a:pt x="345744" y="75057"/>
                  </a:lnTo>
                  <a:lnTo>
                    <a:pt x="348615" y="78486"/>
                  </a:lnTo>
                  <a:lnTo>
                    <a:pt x="350901" y="81534"/>
                  </a:lnTo>
                  <a:lnTo>
                    <a:pt x="350977" y="82042"/>
                  </a:lnTo>
                  <a:lnTo>
                    <a:pt x="349389" y="85471"/>
                  </a:lnTo>
                  <a:lnTo>
                    <a:pt x="359841" y="80899"/>
                  </a:lnTo>
                  <a:lnTo>
                    <a:pt x="363842" y="77470"/>
                  </a:lnTo>
                  <a:lnTo>
                    <a:pt x="366547" y="72898"/>
                  </a:lnTo>
                  <a:lnTo>
                    <a:pt x="367944" y="71120"/>
                  </a:lnTo>
                  <a:lnTo>
                    <a:pt x="369150" y="69596"/>
                  </a:lnTo>
                  <a:lnTo>
                    <a:pt x="373062" y="64643"/>
                  </a:lnTo>
                  <a:lnTo>
                    <a:pt x="376186" y="70993"/>
                  </a:lnTo>
                  <a:lnTo>
                    <a:pt x="380707" y="65278"/>
                  </a:lnTo>
                  <a:lnTo>
                    <a:pt x="380822" y="65024"/>
                  </a:lnTo>
                  <a:lnTo>
                    <a:pt x="380873" y="64643"/>
                  </a:lnTo>
                  <a:lnTo>
                    <a:pt x="381190" y="62103"/>
                  </a:lnTo>
                  <a:lnTo>
                    <a:pt x="391541" y="60325"/>
                  </a:lnTo>
                  <a:lnTo>
                    <a:pt x="389026" y="64008"/>
                  </a:lnTo>
                  <a:lnTo>
                    <a:pt x="388899" y="64389"/>
                  </a:lnTo>
                  <a:lnTo>
                    <a:pt x="390525" y="68326"/>
                  </a:lnTo>
                  <a:lnTo>
                    <a:pt x="391833" y="72136"/>
                  </a:lnTo>
                  <a:lnTo>
                    <a:pt x="391833" y="72517"/>
                  </a:lnTo>
                  <a:lnTo>
                    <a:pt x="388645" y="77343"/>
                  </a:lnTo>
                  <a:lnTo>
                    <a:pt x="403021" y="81026"/>
                  </a:lnTo>
                  <a:lnTo>
                    <a:pt x="414185" y="77597"/>
                  </a:lnTo>
                  <a:lnTo>
                    <a:pt x="423151" y="75438"/>
                  </a:lnTo>
                  <a:lnTo>
                    <a:pt x="430911" y="82804"/>
                  </a:lnTo>
                  <a:lnTo>
                    <a:pt x="432041" y="75438"/>
                  </a:lnTo>
                  <a:lnTo>
                    <a:pt x="432269" y="73914"/>
                  </a:lnTo>
                  <a:lnTo>
                    <a:pt x="425945" y="71120"/>
                  </a:lnTo>
                  <a:lnTo>
                    <a:pt x="418795" y="70866"/>
                  </a:lnTo>
                  <a:lnTo>
                    <a:pt x="417677" y="69723"/>
                  </a:lnTo>
                  <a:lnTo>
                    <a:pt x="417131" y="65532"/>
                  </a:lnTo>
                  <a:lnTo>
                    <a:pt x="417220" y="65151"/>
                  </a:lnTo>
                  <a:lnTo>
                    <a:pt x="420903" y="61214"/>
                  </a:lnTo>
                  <a:lnTo>
                    <a:pt x="422986" y="60325"/>
                  </a:lnTo>
                  <a:lnTo>
                    <a:pt x="426859" y="58674"/>
                  </a:lnTo>
                  <a:lnTo>
                    <a:pt x="432752" y="58420"/>
                  </a:lnTo>
                  <a:lnTo>
                    <a:pt x="437807" y="61976"/>
                  </a:lnTo>
                  <a:lnTo>
                    <a:pt x="443445" y="69342"/>
                  </a:lnTo>
                  <a:lnTo>
                    <a:pt x="451065" y="76581"/>
                  </a:lnTo>
                  <a:lnTo>
                    <a:pt x="462038" y="79502"/>
                  </a:lnTo>
                  <a:lnTo>
                    <a:pt x="460298" y="79502"/>
                  </a:lnTo>
                  <a:lnTo>
                    <a:pt x="460184" y="80772"/>
                  </a:lnTo>
                  <a:lnTo>
                    <a:pt x="458444" y="80772"/>
                  </a:lnTo>
                  <a:lnTo>
                    <a:pt x="463334" y="81661"/>
                  </a:lnTo>
                  <a:lnTo>
                    <a:pt x="468312" y="80137"/>
                  </a:lnTo>
                  <a:lnTo>
                    <a:pt x="473557" y="79121"/>
                  </a:lnTo>
                  <a:lnTo>
                    <a:pt x="479285" y="81534"/>
                  </a:lnTo>
                  <a:lnTo>
                    <a:pt x="481203" y="79121"/>
                  </a:lnTo>
                  <a:lnTo>
                    <a:pt x="482828" y="77089"/>
                  </a:lnTo>
                  <a:lnTo>
                    <a:pt x="486333" y="76200"/>
                  </a:lnTo>
                  <a:lnTo>
                    <a:pt x="489242" y="74930"/>
                  </a:lnTo>
                  <a:lnTo>
                    <a:pt x="490054" y="72136"/>
                  </a:lnTo>
                  <a:lnTo>
                    <a:pt x="490994" y="68961"/>
                  </a:lnTo>
                  <a:lnTo>
                    <a:pt x="474954" y="72136"/>
                  </a:lnTo>
                  <a:lnTo>
                    <a:pt x="481774" y="67945"/>
                  </a:lnTo>
                  <a:lnTo>
                    <a:pt x="489038" y="62484"/>
                  </a:lnTo>
                  <a:lnTo>
                    <a:pt x="497408" y="59055"/>
                  </a:lnTo>
                  <a:lnTo>
                    <a:pt x="507542" y="60706"/>
                  </a:lnTo>
                  <a:lnTo>
                    <a:pt x="506374" y="63246"/>
                  </a:lnTo>
                  <a:lnTo>
                    <a:pt x="501916" y="66675"/>
                  </a:lnTo>
                  <a:lnTo>
                    <a:pt x="498868" y="68707"/>
                  </a:lnTo>
                  <a:lnTo>
                    <a:pt x="503237" y="72390"/>
                  </a:lnTo>
                  <a:lnTo>
                    <a:pt x="507288" y="66040"/>
                  </a:lnTo>
                  <a:lnTo>
                    <a:pt x="511670" y="69723"/>
                  </a:lnTo>
                  <a:lnTo>
                    <a:pt x="511746" y="69977"/>
                  </a:lnTo>
                  <a:lnTo>
                    <a:pt x="508088" y="75819"/>
                  </a:lnTo>
                  <a:lnTo>
                    <a:pt x="500380" y="77470"/>
                  </a:lnTo>
                  <a:lnTo>
                    <a:pt x="491096" y="78486"/>
                  </a:lnTo>
                  <a:lnTo>
                    <a:pt x="482612" y="82931"/>
                  </a:lnTo>
                  <a:lnTo>
                    <a:pt x="487387" y="83820"/>
                  </a:lnTo>
                  <a:lnTo>
                    <a:pt x="492963" y="81788"/>
                  </a:lnTo>
                  <a:lnTo>
                    <a:pt x="496747" y="81407"/>
                  </a:lnTo>
                  <a:lnTo>
                    <a:pt x="496125" y="87249"/>
                  </a:lnTo>
                  <a:lnTo>
                    <a:pt x="500684" y="81407"/>
                  </a:lnTo>
                  <a:lnTo>
                    <a:pt x="501980" y="79756"/>
                  </a:lnTo>
                  <a:lnTo>
                    <a:pt x="508863" y="79756"/>
                  </a:lnTo>
                  <a:lnTo>
                    <a:pt x="516648" y="80518"/>
                  </a:lnTo>
                  <a:lnTo>
                    <a:pt x="517931" y="79756"/>
                  </a:lnTo>
                  <a:lnTo>
                    <a:pt x="525183" y="75438"/>
                  </a:lnTo>
                  <a:lnTo>
                    <a:pt x="524395" y="83058"/>
                  </a:lnTo>
                  <a:lnTo>
                    <a:pt x="526275" y="81788"/>
                  </a:lnTo>
                  <a:lnTo>
                    <a:pt x="530161" y="78232"/>
                  </a:lnTo>
                  <a:lnTo>
                    <a:pt x="533603" y="78359"/>
                  </a:lnTo>
                  <a:lnTo>
                    <a:pt x="527367" y="88265"/>
                  </a:lnTo>
                  <a:lnTo>
                    <a:pt x="534441" y="85598"/>
                  </a:lnTo>
                  <a:lnTo>
                    <a:pt x="541337" y="87884"/>
                  </a:lnTo>
                  <a:lnTo>
                    <a:pt x="548170" y="90678"/>
                  </a:lnTo>
                  <a:lnTo>
                    <a:pt x="555028" y="90297"/>
                  </a:lnTo>
                  <a:lnTo>
                    <a:pt x="546112" y="89027"/>
                  </a:lnTo>
                  <a:lnTo>
                    <a:pt x="544690" y="85598"/>
                  </a:lnTo>
                  <a:lnTo>
                    <a:pt x="544804" y="84074"/>
                  </a:lnTo>
                  <a:lnTo>
                    <a:pt x="545147" y="81407"/>
                  </a:lnTo>
                  <a:lnTo>
                    <a:pt x="545096" y="80391"/>
                  </a:lnTo>
                  <a:lnTo>
                    <a:pt x="543826" y="78232"/>
                  </a:lnTo>
                  <a:lnTo>
                    <a:pt x="542569" y="76073"/>
                  </a:lnTo>
                  <a:lnTo>
                    <a:pt x="548284" y="75438"/>
                  </a:lnTo>
                  <a:lnTo>
                    <a:pt x="555129" y="74676"/>
                  </a:lnTo>
                  <a:lnTo>
                    <a:pt x="564146" y="84074"/>
                  </a:lnTo>
                  <a:lnTo>
                    <a:pt x="568629" y="89027"/>
                  </a:lnTo>
                  <a:lnTo>
                    <a:pt x="574890" y="89865"/>
                  </a:lnTo>
                  <a:lnTo>
                    <a:pt x="569277" y="86995"/>
                  </a:lnTo>
                  <a:lnTo>
                    <a:pt x="574916" y="83439"/>
                  </a:lnTo>
                  <a:lnTo>
                    <a:pt x="579970" y="84836"/>
                  </a:lnTo>
                  <a:lnTo>
                    <a:pt x="586638" y="87503"/>
                  </a:lnTo>
                  <a:lnTo>
                    <a:pt x="589749" y="91186"/>
                  </a:lnTo>
                  <a:lnTo>
                    <a:pt x="596874" y="89154"/>
                  </a:lnTo>
                  <a:lnTo>
                    <a:pt x="595934" y="86233"/>
                  </a:lnTo>
                  <a:lnTo>
                    <a:pt x="593712" y="83439"/>
                  </a:lnTo>
                  <a:lnTo>
                    <a:pt x="593204" y="82804"/>
                  </a:lnTo>
                  <a:lnTo>
                    <a:pt x="593305" y="82169"/>
                  </a:lnTo>
                  <a:lnTo>
                    <a:pt x="594537" y="79121"/>
                  </a:lnTo>
                  <a:lnTo>
                    <a:pt x="598538" y="82169"/>
                  </a:lnTo>
                  <a:lnTo>
                    <a:pt x="602068" y="80137"/>
                  </a:lnTo>
                  <a:lnTo>
                    <a:pt x="603008" y="79121"/>
                  </a:lnTo>
                  <a:lnTo>
                    <a:pt x="605929" y="75946"/>
                  </a:lnTo>
                  <a:lnTo>
                    <a:pt x="607771" y="74676"/>
                  </a:lnTo>
                  <a:lnTo>
                    <a:pt x="610895" y="72517"/>
                  </a:lnTo>
                  <a:lnTo>
                    <a:pt x="610958" y="79756"/>
                  </a:lnTo>
                  <a:lnTo>
                    <a:pt x="620534" y="79248"/>
                  </a:lnTo>
                  <a:lnTo>
                    <a:pt x="624433" y="72517"/>
                  </a:lnTo>
                  <a:lnTo>
                    <a:pt x="625881" y="69850"/>
                  </a:lnTo>
                  <a:lnTo>
                    <a:pt x="634339" y="69977"/>
                  </a:lnTo>
                  <a:lnTo>
                    <a:pt x="626706" y="80010"/>
                  </a:lnTo>
                  <a:lnTo>
                    <a:pt x="636117" y="77216"/>
                  </a:lnTo>
                  <a:lnTo>
                    <a:pt x="634174" y="85471"/>
                  </a:lnTo>
                  <a:lnTo>
                    <a:pt x="640753" y="82042"/>
                  </a:lnTo>
                  <a:lnTo>
                    <a:pt x="645985" y="81026"/>
                  </a:lnTo>
                  <a:lnTo>
                    <a:pt x="651179" y="81407"/>
                  </a:lnTo>
                  <a:lnTo>
                    <a:pt x="657644" y="82677"/>
                  </a:lnTo>
                  <a:lnTo>
                    <a:pt x="656844" y="81026"/>
                  </a:lnTo>
                  <a:lnTo>
                    <a:pt x="655370" y="77978"/>
                  </a:lnTo>
                  <a:lnTo>
                    <a:pt x="655485" y="77470"/>
                  </a:lnTo>
                  <a:lnTo>
                    <a:pt x="655599" y="77216"/>
                  </a:lnTo>
                  <a:lnTo>
                    <a:pt x="658952" y="69850"/>
                  </a:lnTo>
                  <a:lnTo>
                    <a:pt x="667842" y="69596"/>
                  </a:lnTo>
                  <a:lnTo>
                    <a:pt x="669950" y="72136"/>
                  </a:lnTo>
                  <a:lnTo>
                    <a:pt x="669988" y="74295"/>
                  </a:lnTo>
                  <a:lnTo>
                    <a:pt x="671131" y="75311"/>
                  </a:lnTo>
                  <a:lnTo>
                    <a:pt x="677037" y="75057"/>
                  </a:lnTo>
                  <a:lnTo>
                    <a:pt x="673849" y="80137"/>
                  </a:lnTo>
                  <a:lnTo>
                    <a:pt x="671080" y="85090"/>
                  </a:lnTo>
                  <a:lnTo>
                    <a:pt x="665607" y="78740"/>
                  </a:lnTo>
                  <a:lnTo>
                    <a:pt x="665035" y="81026"/>
                  </a:lnTo>
                  <a:lnTo>
                    <a:pt x="662800" y="83185"/>
                  </a:lnTo>
                  <a:lnTo>
                    <a:pt x="662216" y="85471"/>
                  </a:lnTo>
                  <a:lnTo>
                    <a:pt x="668743" y="90043"/>
                  </a:lnTo>
                  <a:lnTo>
                    <a:pt x="678611" y="86106"/>
                  </a:lnTo>
                  <a:lnTo>
                    <a:pt x="683171" y="85979"/>
                  </a:lnTo>
                  <a:lnTo>
                    <a:pt x="681418" y="85725"/>
                  </a:lnTo>
                  <a:lnTo>
                    <a:pt x="679323" y="85344"/>
                  </a:lnTo>
                  <a:lnTo>
                    <a:pt x="679018" y="85090"/>
                  </a:lnTo>
                  <a:lnTo>
                    <a:pt x="678256" y="84455"/>
                  </a:lnTo>
                  <a:lnTo>
                    <a:pt x="695350" y="75057"/>
                  </a:lnTo>
                  <a:lnTo>
                    <a:pt x="696506" y="74422"/>
                  </a:lnTo>
                  <a:lnTo>
                    <a:pt x="699376" y="76962"/>
                  </a:lnTo>
                  <a:lnTo>
                    <a:pt x="694842" y="81153"/>
                  </a:lnTo>
                  <a:lnTo>
                    <a:pt x="698538" y="80391"/>
                  </a:lnTo>
                  <a:lnTo>
                    <a:pt x="701103" y="77089"/>
                  </a:lnTo>
                  <a:lnTo>
                    <a:pt x="706526" y="76454"/>
                  </a:lnTo>
                  <a:lnTo>
                    <a:pt x="705319" y="81280"/>
                  </a:lnTo>
                  <a:lnTo>
                    <a:pt x="705205" y="83439"/>
                  </a:lnTo>
                  <a:lnTo>
                    <a:pt x="705459" y="87706"/>
                  </a:lnTo>
                  <a:lnTo>
                    <a:pt x="715162" y="83947"/>
                  </a:lnTo>
                  <a:lnTo>
                    <a:pt x="716318" y="86360"/>
                  </a:lnTo>
                  <a:lnTo>
                    <a:pt x="724090" y="90297"/>
                  </a:lnTo>
                  <a:lnTo>
                    <a:pt x="721829" y="92456"/>
                  </a:lnTo>
                  <a:lnTo>
                    <a:pt x="729792" y="91948"/>
                  </a:lnTo>
                  <a:lnTo>
                    <a:pt x="738873" y="88392"/>
                  </a:lnTo>
                  <a:lnTo>
                    <a:pt x="748538" y="84963"/>
                  </a:lnTo>
                  <a:lnTo>
                    <a:pt x="758228" y="85090"/>
                  </a:lnTo>
                  <a:lnTo>
                    <a:pt x="758037" y="85407"/>
                  </a:lnTo>
                  <a:lnTo>
                    <a:pt x="757923" y="85826"/>
                  </a:lnTo>
                  <a:lnTo>
                    <a:pt x="757859" y="86233"/>
                  </a:lnTo>
                  <a:lnTo>
                    <a:pt x="758698" y="85090"/>
                  </a:lnTo>
                  <a:lnTo>
                    <a:pt x="758558" y="85039"/>
                  </a:lnTo>
                  <a:lnTo>
                    <a:pt x="758405" y="85051"/>
                  </a:lnTo>
                  <a:lnTo>
                    <a:pt x="758939" y="84074"/>
                  </a:lnTo>
                  <a:lnTo>
                    <a:pt x="759091" y="83947"/>
                  </a:lnTo>
                  <a:lnTo>
                    <a:pt x="760272" y="82931"/>
                  </a:lnTo>
                  <a:lnTo>
                    <a:pt x="762990" y="82169"/>
                  </a:lnTo>
                  <a:lnTo>
                    <a:pt x="771817" y="83566"/>
                  </a:lnTo>
                  <a:lnTo>
                    <a:pt x="780605" y="85090"/>
                  </a:lnTo>
                  <a:lnTo>
                    <a:pt x="789800" y="85090"/>
                  </a:lnTo>
                  <a:lnTo>
                    <a:pt x="798398" y="82169"/>
                  </a:lnTo>
                  <a:lnTo>
                    <a:pt x="799896" y="81661"/>
                  </a:lnTo>
                  <a:lnTo>
                    <a:pt x="807974" y="90805"/>
                  </a:lnTo>
                  <a:lnTo>
                    <a:pt x="811263" y="87884"/>
                  </a:lnTo>
                  <a:lnTo>
                    <a:pt x="809078" y="83820"/>
                  </a:lnTo>
                  <a:lnTo>
                    <a:pt x="808964" y="83439"/>
                  </a:lnTo>
                  <a:lnTo>
                    <a:pt x="808621" y="81661"/>
                  </a:lnTo>
                  <a:lnTo>
                    <a:pt x="808151" y="79121"/>
                  </a:lnTo>
                  <a:lnTo>
                    <a:pt x="813549" y="76454"/>
                  </a:lnTo>
                  <a:lnTo>
                    <a:pt x="815606" y="75438"/>
                  </a:lnTo>
                  <a:lnTo>
                    <a:pt x="821994" y="75311"/>
                  </a:lnTo>
                  <a:lnTo>
                    <a:pt x="823506" y="78232"/>
                  </a:lnTo>
                  <a:lnTo>
                    <a:pt x="823607" y="82677"/>
                  </a:lnTo>
                  <a:lnTo>
                    <a:pt x="825131" y="85598"/>
                  </a:lnTo>
                  <a:lnTo>
                    <a:pt x="830872" y="81407"/>
                  </a:lnTo>
                  <a:lnTo>
                    <a:pt x="838047" y="77470"/>
                  </a:lnTo>
                  <a:lnTo>
                    <a:pt x="846251" y="75819"/>
                  </a:lnTo>
                  <a:lnTo>
                    <a:pt x="855116" y="78359"/>
                  </a:lnTo>
                  <a:lnTo>
                    <a:pt x="851115" y="80137"/>
                  </a:lnTo>
                  <a:lnTo>
                    <a:pt x="847979" y="78867"/>
                  </a:lnTo>
                  <a:lnTo>
                    <a:pt x="844245" y="79629"/>
                  </a:lnTo>
                  <a:lnTo>
                    <a:pt x="853452" y="84455"/>
                  </a:lnTo>
                  <a:lnTo>
                    <a:pt x="845908" y="89027"/>
                  </a:lnTo>
                  <a:lnTo>
                    <a:pt x="840790" y="91440"/>
                  </a:lnTo>
                  <a:lnTo>
                    <a:pt x="839381" y="93599"/>
                  </a:lnTo>
                  <a:lnTo>
                    <a:pt x="842949" y="97155"/>
                  </a:lnTo>
                  <a:lnTo>
                    <a:pt x="849109" y="89154"/>
                  </a:lnTo>
                  <a:lnTo>
                    <a:pt x="861479" y="86995"/>
                  </a:lnTo>
                  <a:lnTo>
                    <a:pt x="873861" y="84963"/>
                  </a:lnTo>
                  <a:lnTo>
                    <a:pt x="877620" y="80137"/>
                  </a:lnTo>
                  <a:lnTo>
                    <a:pt x="880008" y="77089"/>
                  </a:lnTo>
                  <a:lnTo>
                    <a:pt x="886066" y="80518"/>
                  </a:lnTo>
                  <a:lnTo>
                    <a:pt x="884326" y="80391"/>
                  </a:lnTo>
                  <a:lnTo>
                    <a:pt x="884059" y="81407"/>
                  </a:lnTo>
                  <a:lnTo>
                    <a:pt x="882332" y="81280"/>
                  </a:lnTo>
                  <a:lnTo>
                    <a:pt x="888923" y="82677"/>
                  </a:lnTo>
                  <a:lnTo>
                    <a:pt x="890104" y="81407"/>
                  </a:lnTo>
                  <a:lnTo>
                    <a:pt x="890930" y="80518"/>
                  </a:lnTo>
                  <a:lnTo>
                    <a:pt x="894041" y="77089"/>
                  </a:lnTo>
                  <a:lnTo>
                    <a:pt x="895146" y="75819"/>
                  </a:lnTo>
                  <a:lnTo>
                    <a:pt x="895591" y="75311"/>
                  </a:lnTo>
                  <a:lnTo>
                    <a:pt x="896366" y="74422"/>
                  </a:lnTo>
                  <a:lnTo>
                    <a:pt x="897801" y="72771"/>
                  </a:lnTo>
                  <a:lnTo>
                    <a:pt x="906310" y="70993"/>
                  </a:lnTo>
                  <a:lnTo>
                    <a:pt x="911606" y="72136"/>
                  </a:lnTo>
                  <a:lnTo>
                    <a:pt x="915301" y="74422"/>
                  </a:lnTo>
                  <a:lnTo>
                    <a:pt x="911682" y="76581"/>
                  </a:lnTo>
                  <a:lnTo>
                    <a:pt x="923493" y="72136"/>
                  </a:lnTo>
                  <a:lnTo>
                    <a:pt x="926934" y="72517"/>
                  </a:lnTo>
                  <a:lnTo>
                    <a:pt x="926274" y="74726"/>
                  </a:lnTo>
                  <a:lnTo>
                    <a:pt x="940676" y="73406"/>
                  </a:lnTo>
                  <a:lnTo>
                    <a:pt x="940562" y="73914"/>
                  </a:lnTo>
                  <a:lnTo>
                    <a:pt x="941044" y="73406"/>
                  </a:lnTo>
                  <a:lnTo>
                    <a:pt x="942263" y="72136"/>
                  </a:lnTo>
                  <a:lnTo>
                    <a:pt x="943127" y="71247"/>
                  </a:lnTo>
                  <a:lnTo>
                    <a:pt x="943483" y="70993"/>
                  </a:lnTo>
                  <a:lnTo>
                    <a:pt x="945489" y="69596"/>
                  </a:lnTo>
                  <a:lnTo>
                    <a:pt x="948944" y="67183"/>
                  </a:lnTo>
                  <a:lnTo>
                    <a:pt x="950912" y="66040"/>
                  </a:lnTo>
                  <a:lnTo>
                    <a:pt x="951788" y="65532"/>
                  </a:lnTo>
                  <a:lnTo>
                    <a:pt x="955408" y="67348"/>
                  </a:lnTo>
                  <a:lnTo>
                    <a:pt x="959980" y="65532"/>
                  </a:lnTo>
                  <a:lnTo>
                    <a:pt x="960628" y="65278"/>
                  </a:lnTo>
                  <a:lnTo>
                    <a:pt x="964692" y="69342"/>
                  </a:lnTo>
                  <a:lnTo>
                    <a:pt x="956424" y="73533"/>
                  </a:lnTo>
                  <a:lnTo>
                    <a:pt x="949540" y="73025"/>
                  </a:lnTo>
                  <a:lnTo>
                    <a:pt x="955078" y="79248"/>
                  </a:lnTo>
                  <a:lnTo>
                    <a:pt x="959688" y="77978"/>
                  </a:lnTo>
                  <a:lnTo>
                    <a:pt x="966317" y="75438"/>
                  </a:lnTo>
                  <a:lnTo>
                    <a:pt x="973213" y="76796"/>
                  </a:lnTo>
                  <a:lnTo>
                    <a:pt x="972413" y="75438"/>
                  </a:lnTo>
                  <a:lnTo>
                    <a:pt x="971994" y="74726"/>
                  </a:lnTo>
                  <a:lnTo>
                    <a:pt x="972058" y="74168"/>
                  </a:lnTo>
                  <a:lnTo>
                    <a:pt x="972350" y="73533"/>
                  </a:lnTo>
                  <a:lnTo>
                    <a:pt x="974928" y="67945"/>
                  </a:lnTo>
                  <a:lnTo>
                    <a:pt x="977265" y="70993"/>
                  </a:lnTo>
                  <a:lnTo>
                    <a:pt x="981811" y="72771"/>
                  </a:lnTo>
                  <a:lnTo>
                    <a:pt x="979144" y="74041"/>
                  </a:lnTo>
                  <a:lnTo>
                    <a:pt x="974852" y="77127"/>
                  </a:lnTo>
                  <a:lnTo>
                    <a:pt x="977912" y="77724"/>
                  </a:lnTo>
                  <a:lnTo>
                    <a:pt x="968502" y="80010"/>
                  </a:lnTo>
                  <a:lnTo>
                    <a:pt x="973328" y="84582"/>
                  </a:lnTo>
                  <a:lnTo>
                    <a:pt x="978814" y="86614"/>
                  </a:lnTo>
                  <a:lnTo>
                    <a:pt x="985164" y="87884"/>
                  </a:lnTo>
                  <a:lnTo>
                    <a:pt x="992568" y="90424"/>
                  </a:lnTo>
                  <a:lnTo>
                    <a:pt x="988339" y="87122"/>
                  </a:lnTo>
                  <a:lnTo>
                    <a:pt x="982306" y="82296"/>
                  </a:lnTo>
                  <a:lnTo>
                    <a:pt x="978877" y="77216"/>
                  </a:lnTo>
                  <a:lnTo>
                    <a:pt x="978992" y="76835"/>
                  </a:lnTo>
                  <a:lnTo>
                    <a:pt x="982078" y="72898"/>
                  </a:lnTo>
                  <a:lnTo>
                    <a:pt x="985126" y="74041"/>
                  </a:lnTo>
                  <a:lnTo>
                    <a:pt x="989139" y="74549"/>
                  </a:lnTo>
                  <a:lnTo>
                    <a:pt x="992060" y="72898"/>
                  </a:lnTo>
                  <a:lnTo>
                    <a:pt x="994981" y="71247"/>
                  </a:lnTo>
                  <a:lnTo>
                    <a:pt x="995032" y="76835"/>
                  </a:lnTo>
                  <a:lnTo>
                    <a:pt x="1000734" y="75311"/>
                  </a:lnTo>
                  <a:lnTo>
                    <a:pt x="1007872" y="74803"/>
                  </a:lnTo>
                  <a:lnTo>
                    <a:pt x="1007376" y="82042"/>
                  </a:lnTo>
                  <a:lnTo>
                    <a:pt x="1015098" y="79756"/>
                  </a:lnTo>
                  <a:lnTo>
                    <a:pt x="1014488" y="76073"/>
                  </a:lnTo>
                  <a:lnTo>
                    <a:pt x="1016241" y="74803"/>
                  </a:lnTo>
                  <a:lnTo>
                    <a:pt x="1019022" y="72771"/>
                  </a:lnTo>
                  <a:lnTo>
                    <a:pt x="1027620" y="73279"/>
                  </a:lnTo>
                  <a:lnTo>
                    <a:pt x="1029398" y="78740"/>
                  </a:lnTo>
                  <a:lnTo>
                    <a:pt x="1031417" y="83312"/>
                  </a:lnTo>
                  <a:lnTo>
                    <a:pt x="1036002" y="82296"/>
                  </a:lnTo>
                  <a:lnTo>
                    <a:pt x="1033868" y="79121"/>
                  </a:lnTo>
                  <a:lnTo>
                    <a:pt x="1032217" y="75438"/>
                  </a:lnTo>
                  <a:lnTo>
                    <a:pt x="1038212" y="73025"/>
                  </a:lnTo>
                  <a:lnTo>
                    <a:pt x="1046302" y="73914"/>
                  </a:lnTo>
                  <a:lnTo>
                    <a:pt x="1053960" y="73025"/>
                  </a:lnTo>
                  <a:lnTo>
                    <a:pt x="1054976" y="72771"/>
                  </a:lnTo>
                  <a:lnTo>
                    <a:pt x="1061034" y="71247"/>
                  </a:lnTo>
                  <a:lnTo>
                    <a:pt x="1062037" y="70993"/>
                  </a:lnTo>
                  <a:lnTo>
                    <a:pt x="1071384" y="68072"/>
                  </a:lnTo>
                  <a:lnTo>
                    <a:pt x="1078255" y="69926"/>
                  </a:lnTo>
                  <a:lnTo>
                    <a:pt x="1079969" y="68580"/>
                  </a:lnTo>
                  <a:lnTo>
                    <a:pt x="1081709" y="68580"/>
                  </a:lnTo>
                  <a:lnTo>
                    <a:pt x="1080871" y="71120"/>
                  </a:lnTo>
                  <a:lnTo>
                    <a:pt x="1086840" y="68961"/>
                  </a:lnTo>
                  <a:lnTo>
                    <a:pt x="1081354" y="64389"/>
                  </a:lnTo>
                  <a:lnTo>
                    <a:pt x="1090764" y="62357"/>
                  </a:lnTo>
                  <a:lnTo>
                    <a:pt x="1095032" y="60706"/>
                  </a:lnTo>
                  <a:lnTo>
                    <a:pt x="1102829" y="63754"/>
                  </a:lnTo>
                  <a:lnTo>
                    <a:pt x="1112329" y="66548"/>
                  </a:lnTo>
                  <a:lnTo>
                    <a:pt x="1121727" y="64262"/>
                  </a:lnTo>
                  <a:lnTo>
                    <a:pt x="1124597" y="66167"/>
                  </a:lnTo>
                  <a:lnTo>
                    <a:pt x="1120343" y="68326"/>
                  </a:lnTo>
                  <a:lnTo>
                    <a:pt x="1121219" y="70866"/>
                  </a:lnTo>
                  <a:lnTo>
                    <a:pt x="1135697" y="65786"/>
                  </a:lnTo>
                  <a:lnTo>
                    <a:pt x="1138936" y="64262"/>
                  </a:lnTo>
                  <a:lnTo>
                    <a:pt x="1140561" y="63500"/>
                  </a:lnTo>
                  <a:lnTo>
                    <a:pt x="1145705" y="60706"/>
                  </a:lnTo>
                  <a:lnTo>
                    <a:pt x="1148041" y="59436"/>
                  </a:lnTo>
                  <a:lnTo>
                    <a:pt x="1159205" y="63500"/>
                  </a:lnTo>
                  <a:lnTo>
                    <a:pt x="1156347" y="59944"/>
                  </a:lnTo>
                  <a:lnTo>
                    <a:pt x="1156462" y="59436"/>
                  </a:lnTo>
                  <a:lnTo>
                    <a:pt x="1156665" y="59055"/>
                  </a:lnTo>
                  <a:lnTo>
                    <a:pt x="1157020" y="58420"/>
                  </a:lnTo>
                  <a:lnTo>
                    <a:pt x="1158417" y="55880"/>
                  </a:lnTo>
                  <a:lnTo>
                    <a:pt x="1163853" y="52070"/>
                  </a:lnTo>
                  <a:lnTo>
                    <a:pt x="1170686" y="48387"/>
                  </a:lnTo>
                  <a:lnTo>
                    <a:pt x="1167612" y="45974"/>
                  </a:lnTo>
                  <a:lnTo>
                    <a:pt x="1165275" y="44069"/>
                  </a:lnTo>
                  <a:lnTo>
                    <a:pt x="1163612" y="43180"/>
                  </a:lnTo>
                  <a:lnTo>
                    <a:pt x="1165860" y="42672"/>
                  </a:lnTo>
                  <a:lnTo>
                    <a:pt x="1178280" y="39878"/>
                  </a:lnTo>
                  <a:lnTo>
                    <a:pt x="1180045" y="40894"/>
                  </a:lnTo>
                  <a:lnTo>
                    <a:pt x="1178572" y="43053"/>
                  </a:lnTo>
                  <a:lnTo>
                    <a:pt x="1176172" y="45580"/>
                  </a:lnTo>
                  <a:lnTo>
                    <a:pt x="1178852" y="44196"/>
                  </a:lnTo>
                  <a:lnTo>
                    <a:pt x="1184097" y="46482"/>
                  </a:lnTo>
                  <a:lnTo>
                    <a:pt x="1181379" y="50038"/>
                  </a:lnTo>
                  <a:lnTo>
                    <a:pt x="1177620" y="53594"/>
                  </a:lnTo>
                  <a:lnTo>
                    <a:pt x="1173899" y="50927"/>
                  </a:lnTo>
                  <a:lnTo>
                    <a:pt x="1172337" y="49657"/>
                  </a:lnTo>
                  <a:lnTo>
                    <a:pt x="1168717" y="53467"/>
                  </a:lnTo>
                  <a:lnTo>
                    <a:pt x="1165428" y="57658"/>
                  </a:lnTo>
                  <a:lnTo>
                    <a:pt x="1165352" y="57912"/>
                  </a:lnTo>
                  <a:lnTo>
                    <a:pt x="1166063" y="61429"/>
                  </a:lnTo>
                  <a:lnTo>
                    <a:pt x="1165034" y="62230"/>
                  </a:lnTo>
                  <a:lnTo>
                    <a:pt x="1165009" y="63157"/>
                  </a:lnTo>
                  <a:lnTo>
                    <a:pt x="1167218" y="63982"/>
                  </a:lnTo>
                  <a:lnTo>
                    <a:pt x="1166469" y="63182"/>
                  </a:lnTo>
                  <a:lnTo>
                    <a:pt x="1166253" y="62306"/>
                  </a:lnTo>
                  <a:lnTo>
                    <a:pt x="1166075" y="61468"/>
                  </a:lnTo>
                  <a:lnTo>
                    <a:pt x="1167028" y="60706"/>
                  </a:lnTo>
                  <a:lnTo>
                    <a:pt x="1168869" y="60071"/>
                  </a:lnTo>
                  <a:lnTo>
                    <a:pt x="1170889" y="59690"/>
                  </a:lnTo>
                  <a:lnTo>
                    <a:pt x="1169936" y="60706"/>
                  </a:lnTo>
                  <a:lnTo>
                    <a:pt x="1169492" y="61468"/>
                  </a:lnTo>
                  <a:lnTo>
                    <a:pt x="1169428" y="61849"/>
                  </a:lnTo>
                  <a:lnTo>
                    <a:pt x="1170266" y="62992"/>
                  </a:lnTo>
                  <a:lnTo>
                    <a:pt x="1171803" y="61595"/>
                  </a:lnTo>
                  <a:lnTo>
                    <a:pt x="1174203" y="59944"/>
                  </a:lnTo>
                  <a:lnTo>
                    <a:pt x="1177531" y="66802"/>
                  </a:lnTo>
                  <a:lnTo>
                    <a:pt x="1178344" y="64135"/>
                  </a:lnTo>
                  <a:lnTo>
                    <a:pt x="1197533" y="68072"/>
                  </a:lnTo>
                  <a:lnTo>
                    <a:pt x="1204366" y="64135"/>
                  </a:lnTo>
                  <a:lnTo>
                    <a:pt x="1207719" y="62204"/>
                  </a:lnTo>
                  <a:lnTo>
                    <a:pt x="1211808" y="59944"/>
                  </a:lnTo>
                  <a:lnTo>
                    <a:pt x="1212265" y="59690"/>
                  </a:lnTo>
                  <a:lnTo>
                    <a:pt x="1213878" y="58801"/>
                  </a:lnTo>
                  <a:lnTo>
                    <a:pt x="1218234" y="56388"/>
                  </a:lnTo>
                  <a:lnTo>
                    <a:pt x="1219161" y="56007"/>
                  </a:lnTo>
                  <a:lnTo>
                    <a:pt x="1225042" y="53594"/>
                  </a:lnTo>
                  <a:lnTo>
                    <a:pt x="1230312" y="51435"/>
                  </a:lnTo>
                  <a:lnTo>
                    <a:pt x="1244981" y="48260"/>
                  </a:lnTo>
                  <a:lnTo>
                    <a:pt x="1239735" y="52832"/>
                  </a:lnTo>
                  <a:lnTo>
                    <a:pt x="1239621" y="52984"/>
                  </a:lnTo>
                  <a:lnTo>
                    <a:pt x="1243825" y="56007"/>
                  </a:lnTo>
                  <a:lnTo>
                    <a:pt x="1243533" y="61722"/>
                  </a:lnTo>
                  <a:lnTo>
                    <a:pt x="1238211" y="59563"/>
                  </a:lnTo>
                  <a:lnTo>
                    <a:pt x="1231455" y="60706"/>
                  </a:lnTo>
                  <a:lnTo>
                    <a:pt x="1223695" y="62738"/>
                  </a:lnTo>
                  <a:lnTo>
                    <a:pt x="1215364" y="63500"/>
                  </a:lnTo>
                  <a:lnTo>
                    <a:pt x="1221257" y="64008"/>
                  </a:lnTo>
                  <a:lnTo>
                    <a:pt x="1219962" y="66802"/>
                  </a:lnTo>
                  <a:lnTo>
                    <a:pt x="1218463" y="67818"/>
                  </a:lnTo>
                  <a:lnTo>
                    <a:pt x="1238605" y="61849"/>
                  </a:lnTo>
                  <a:lnTo>
                    <a:pt x="1238148" y="66548"/>
                  </a:lnTo>
                  <a:lnTo>
                    <a:pt x="1242885" y="65278"/>
                  </a:lnTo>
                  <a:lnTo>
                    <a:pt x="1248143" y="67056"/>
                  </a:lnTo>
                  <a:lnTo>
                    <a:pt x="1250492" y="61722"/>
                  </a:lnTo>
                  <a:lnTo>
                    <a:pt x="1255179" y="60198"/>
                  </a:lnTo>
                  <a:lnTo>
                    <a:pt x="1263713" y="59309"/>
                  </a:lnTo>
                  <a:lnTo>
                    <a:pt x="1271358" y="58039"/>
                  </a:lnTo>
                  <a:lnTo>
                    <a:pt x="1271676" y="59944"/>
                  </a:lnTo>
                  <a:lnTo>
                    <a:pt x="1271803" y="61048"/>
                  </a:lnTo>
                  <a:lnTo>
                    <a:pt x="1271054" y="62204"/>
                  </a:lnTo>
                  <a:lnTo>
                    <a:pt x="1272971" y="61048"/>
                  </a:lnTo>
                  <a:lnTo>
                    <a:pt x="1277645" y="58039"/>
                  </a:lnTo>
                  <a:lnTo>
                    <a:pt x="1278039" y="57785"/>
                  </a:lnTo>
                  <a:lnTo>
                    <a:pt x="1281188" y="58077"/>
                  </a:lnTo>
                  <a:lnTo>
                    <a:pt x="1280248" y="59563"/>
                  </a:lnTo>
                  <a:lnTo>
                    <a:pt x="1282471" y="58521"/>
                  </a:lnTo>
                  <a:lnTo>
                    <a:pt x="1281341" y="58089"/>
                  </a:lnTo>
                  <a:lnTo>
                    <a:pt x="1283068" y="58242"/>
                  </a:lnTo>
                  <a:lnTo>
                    <a:pt x="1283512" y="58039"/>
                  </a:lnTo>
                  <a:lnTo>
                    <a:pt x="1284058" y="57785"/>
                  </a:lnTo>
                  <a:lnTo>
                    <a:pt x="1285963" y="56896"/>
                  </a:lnTo>
                  <a:lnTo>
                    <a:pt x="1299895" y="58801"/>
                  </a:lnTo>
                  <a:lnTo>
                    <a:pt x="1296619" y="61341"/>
                  </a:lnTo>
                  <a:lnTo>
                    <a:pt x="1294180" y="61468"/>
                  </a:lnTo>
                  <a:lnTo>
                    <a:pt x="1308760" y="61468"/>
                  </a:lnTo>
                  <a:lnTo>
                    <a:pt x="1325232" y="60452"/>
                  </a:lnTo>
                  <a:lnTo>
                    <a:pt x="1339113" y="58039"/>
                  </a:lnTo>
                  <a:lnTo>
                    <a:pt x="1340916" y="56896"/>
                  </a:lnTo>
                  <a:lnTo>
                    <a:pt x="1345933" y="53721"/>
                  </a:lnTo>
                  <a:lnTo>
                    <a:pt x="1345984" y="54991"/>
                  </a:lnTo>
                  <a:lnTo>
                    <a:pt x="1343850" y="61976"/>
                  </a:lnTo>
                  <a:lnTo>
                    <a:pt x="1343748" y="62204"/>
                  </a:lnTo>
                  <a:lnTo>
                    <a:pt x="1342821" y="63627"/>
                  </a:lnTo>
                  <a:lnTo>
                    <a:pt x="1350060" y="57658"/>
                  </a:lnTo>
                  <a:lnTo>
                    <a:pt x="1371752" y="40386"/>
                  </a:lnTo>
                  <a:lnTo>
                    <a:pt x="1371612" y="46101"/>
                  </a:lnTo>
                  <a:lnTo>
                    <a:pt x="1372539" y="51600"/>
                  </a:lnTo>
                  <a:lnTo>
                    <a:pt x="1372654" y="53213"/>
                  </a:lnTo>
                  <a:lnTo>
                    <a:pt x="1371828" y="59055"/>
                  </a:lnTo>
                  <a:lnTo>
                    <a:pt x="1365542" y="63373"/>
                  </a:lnTo>
                  <a:lnTo>
                    <a:pt x="1369402" y="64135"/>
                  </a:lnTo>
                  <a:lnTo>
                    <a:pt x="1374178" y="64897"/>
                  </a:lnTo>
                  <a:lnTo>
                    <a:pt x="1382306" y="62738"/>
                  </a:lnTo>
                  <a:lnTo>
                    <a:pt x="1379677" y="61976"/>
                  </a:lnTo>
                  <a:lnTo>
                    <a:pt x="1375752" y="54610"/>
                  </a:lnTo>
                  <a:lnTo>
                    <a:pt x="1379347" y="53975"/>
                  </a:lnTo>
                  <a:lnTo>
                    <a:pt x="1384769" y="57277"/>
                  </a:lnTo>
                  <a:lnTo>
                    <a:pt x="1387995" y="58674"/>
                  </a:lnTo>
                  <a:lnTo>
                    <a:pt x="1391653" y="59944"/>
                  </a:lnTo>
                  <a:lnTo>
                    <a:pt x="1394574" y="61048"/>
                  </a:lnTo>
                  <a:lnTo>
                    <a:pt x="1398054" y="53975"/>
                  </a:lnTo>
                  <a:lnTo>
                    <a:pt x="1398803" y="52451"/>
                  </a:lnTo>
                  <a:lnTo>
                    <a:pt x="1405039" y="52832"/>
                  </a:lnTo>
                  <a:lnTo>
                    <a:pt x="1404162" y="53975"/>
                  </a:lnTo>
                  <a:lnTo>
                    <a:pt x="1404124" y="54356"/>
                  </a:lnTo>
                  <a:lnTo>
                    <a:pt x="1405509" y="61099"/>
                  </a:lnTo>
                  <a:lnTo>
                    <a:pt x="1415211" y="55626"/>
                  </a:lnTo>
                  <a:lnTo>
                    <a:pt x="1418120" y="60706"/>
                  </a:lnTo>
                  <a:lnTo>
                    <a:pt x="1421587" y="63119"/>
                  </a:lnTo>
                  <a:lnTo>
                    <a:pt x="1419974" y="61468"/>
                  </a:lnTo>
                  <a:lnTo>
                    <a:pt x="1435011" y="62992"/>
                  </a:lnTo>
                  <a:lnTo>
                    <a:pt x="1439151" y="62103"/>
                  </a:lnTo>
                  <a:lnTo>
                    <a:pt x="1436954" y="61468"/>
                  </a:lnTo>
                  <a:lnTo>
                    <a:pt x="1432572" y="60198"/>
                  </a:lnTo>
                  <a:lnTo>
                    <a:pt x="1442935" y="58801"/>
                  </a:lnTo>
                  <a:lnTo>
                    <a:pt x="1449971" y="54864"/>
                  </a:lnTo>
                  <a:lnTo>
                    <a:pt x="1452092" y="53594"/>
                  </a:lnTo>
                  <a:lnTo>
                    <a:pt x="1453997" y="52451"/>
                  </a:lnTo>
                  <a:lnTo>
                    <a:pt x="1456969" y="50673"/>
                  </a:lnTo>
                  <a:lnTo>
                    <a:pt x="1467269" y="49022"/>
                  </a:lnTo>
                  <a:lnTo>
                    <a:pt x="1465160" y="50673"/>
                  </a:lnTo>
                  <a:lnTo>
                    <a:pt x="1462074" y="59182"/>
                  </a:lnTo>
                  <a:lnTo>
                    <a:pt x="1470901" y="59944"/>
                  </a:lnTo>
                  <a:lnTo>
                    <a:pt x="1475663" y="55118"/>
                  </a:lnTo>
                  <a:lnTo>
                    <a:pt x="1482598" y="49022"/>
                  </a:lnTo>
                  <a:lnTo>
                    <a:pt x="1483321" y="48387"/>
                  </a:lnTo>
                  <a:lnTo>
                    <a:pt x="1493113" y="41910"/>
                  </a:lnTo>
                  <a:lnTo>
                    <a:pt x="1497418" y="40386"/>
                  </a:lnTo>
                  <a:lnTo>
                    <a:pt x="1499565" y="39624"/>
                  </a:lnTo>
                  <a:lnTo>
                    <a:pt x="1500644" y="39243"/>
                  </a:lnTo>
                  <a:lnTo>
                    <a:pt x="1504238" y="37973"/>
                  </a:lnTo>
                  <a:lnTo>
                    <a:pt x="1507172" y="40259"/>
                  </a:lnTo>
                  <a:lnTo>
                    <a:pt x="1518361" y="37973"/>
                  </a:lnTo>
                  <a:lnTo>
                    <a:pt x="1518983" y="37846"/>
                  </a:lnTo>
                  <a:lnTo>
                    <a:pt x="1511338" y="43053"/>
                  </a:lnTo>
                  <a:lnTo>
                    <a:pt x="1500835" y="49403"/>
                  </a:lnTo>
                  <a:lnTo>
                    <a:pt x="1489595" y="55753"/>
                  </a:lnTo>
                  <a:lnTo>
                    <a:pt x="1479740" y="60833"/>
                  </a:lnTo>
                  <a:lnTo>
                    <a:pt x="1486306" y="62484"/>
                  </a:lnTo>
                  <a:lnTo>
                    <a:pt x="1481582" y="63373"/>
                  </a:lnTo>
                  <a:lnTo>
                    <a:pt x="1491399" y="62992"/>
                  </a:lnTo>
                  <a:lnTo>
                    <a:pt x="1494866" y="65024"/>
                  </a:lnTo>
                  <a:lnTo>
                    <a:pt x="1486039" y="66294"/>
                  </a:lnTo>
                  <a:lnTo>
                    <a:pt x="1483156" y="66548"/>
                  </a:lnTo>
                  <a:lnTo>
                    <a:pt x="1506016" y="67183"/>
                  </a:lnTo>
                  <a:lnTo>
                    <a:pt x="1505267" y="63881"/>
                  </a:lnTo>
                  <a:lnTo>
                    <a:pt x="1505000" y="62738"/>
                  </a:lnTo>
                  <a:lnTo>
                    <a:pt x="1523504" y="62357"/>
                  </a:lnTo>
                  <a:lnTo>
                    <a:pt x="1522628" y="58801"/>
                  </a:lnTo>
                  <a:lnTo>
                    <a:pt x="1497799" y="63881"/>
                  </a:lnTo>
                  <a:lnTo>
                    <a:pt x="1498269" y="62992"/>
                  </a:lnTo>
                  <a:lnTo>
                    <a:pt x="1499870" y="59944"/>
                  </a:lnTo>
                  <a:lnTo>
                    <a:pt x="1506626" y="55753"/>
                  </a:lnTo>
                  <a:lnTo>
                    <a:pt x="1516608" y="52578"/>
                  </a:lnTo>
                  <a:lnTo>
                    <a:pt x="1528356" y="51689"/>
                  </a:lnTo>
                  <a:lnTo>
                    <a:pt x="1532470" y="53340"/>
                  </a:lnTo>
                  <a:lnTo>
                    <a:pt x="1525422" y="59182"/>
                  </a:lnTo>
                  <a:lnTo>
                    <a:pt x="1525384" y="59817"/>
                  </a:lnTo>
                  <a:lnTo>
                    <a:pt x="1525612" y="60833"/>
                  </a:lnTo>
                  <a:lnTo>
                    <a:pt x="1527708" y="59309"/>
                  </a:lnTo>
                  <a:lnTo>
                    <a:pt x="1540992" y="57785"/>
                  </a:lnTo>
                  <a:lnTo>
                    <a:pt x="1542478" y="58801"/>
                  </a:lnTo>
                  <a:lnTo>
                    <a:pt x="1535607" y="61214"/>
                  </a:lnTo>
                  <a:lnTo>
                    <a:pt x="1541881" y="60833"/>
                  </a:lnTo>
                  <a:lnTo>
                    <a:pt x="1547698" y="59182"/>
                  </a:lnTo>
                  <a:lnTo>
                    <a:pt x="1553870" y="58039"/>
                  </a:lnTo>
                  <a:lnTo>
                    <a:pt x="1561160" y="59055"/>
                  </a:lnTo>
                  <a:lnTo>
                    <a:pt x="1564906" y="59309"/>
                  </a:lnTo>
                  <a:lnTo>
                    <a:pt x="1572323" y="64135"/>
                  </a:lnTo>
                  <a:lnTo>
                    <a:pt x="1572971" y="61722"/>
                  </a:lnTo>
                  <a:lnTo>
                    <a:pt x="1567916" y="58039"/>
                  </a:lnTo>
                  <a:lnTo>
                    <a:pt x="1567573" y="57785"/>
                  </a:lnTo>
                  <a:lnTo>
                    <a:pt x="1566875" y="57277"/>
                  </a:lnTo>
                  <a:lnTo>
                    <a:pt x="1566418" y="51689"/>
                  </a:lnTo>
                  <a:lnTo>
                    <a:pt x="1565694" y="42799"/>
                  </a:lnTo>
                  <a:lnTo>
                    <a:pt x="1569758" y="39370"/>
                  </a:lnTo>
                  <a:lnTo>
                    <a:pt x="1594777" y="49022"/>
                  </a:lnTo>
                  <a:lnTo>
                    <a:pt x="1592008" y="51943"/>
                  </a:lnTo>
                  <a:lnTo>
                    <a:pt x="1589074" y="54864"/>
                  </a:lnTo>
                  <a:lnTo>
                    <a:pt x="1589049" y="55372"/>
                  </a:lnTo>
                  <a:lnTo>
                    <a:pt x="1589646" y="57505"/>
                  </a:lnTo>
                  <a:lnTo>
                    <a:pt x="1589532" y="58140"/>
                  </a:lnTo>
                  <a:lnTo>
                    <a:pt x="1590675" y="58712"/>
                  </a:lnTo>
                  <a:lnTo>
                    <a:pt x="1594561" y="58813"/>
                  </a:lnTo>
                  <a:lnTo>
                    <a:pt x="1592021" y="58458"/>
                  </a:lnTo>
                  <a:lnTo>
                    <a:pt x="1590598" y="57975"/>
                  </a:lnTo>
                  <a:lnTo>
                    <a:pt x="1589671" y="57454"/>
                  </a:lnTo>
                  <a:lnTo>
                    <a:pt x="1589887" y="56388"/>
                  </a:lnTo>
                  <a:lnTo>
                    <a:pt x="1593291" y="55118"/>
                  </a:lnTo>
                  <a:lnTo>
                    <a:pt x="1594700" y="54610"/>
                  </a:lnTo>
                  <a:lnTo>
                    <a:pt x="1598637" y="55499"/>
                  </a:lnTo>
                  <a:lnTo>
                    <a:pt x="1593075" y="57912"/>
                  </a:lnTo>
                  <a:lnTo>
                    <a:pt x="1601609" y="57277"/>
                  </a:lnTo>
                  <a:lnTo>
                    <a:pt x="1604721" y="55626"/>
                  </a:lnTo>
                  <a:lnTo>
                    <a:pt x="1610842" y="55372"/>
                  </a:lnTo>
                  <a:lnTo>
                    <a:pt x="1608010" y="54610"/>
                  </a:lnTo>
                  <a:lnTo>
                    <a:pt x="1605661" y="53975"/>
                  </a:lnTo>
                  <a:lnTo>
                    <a:pt x="1614004" y="52832"/>
                  </a:lnTo>
                  <a:lnTo>
                    <a:pt x="1614525" y="54737"/>
                  </a:lnTo>
                  <a:lnTo>
                    <a:pt x="1624342" y="54356"/>
                  </a:lnTo>
                  <a:lnTo>
                    <a:pt x="1622361" y="52832"/>
                  </a:lnTo>
                  <a:lnTo>
                    <a:pt x="1621218" y="51943"/>
                  </a:lnTo>
                  <a:lnTo>
                    <a:pt x="1633143" y="46101"/>
                  </a:lnTo>
                  <a:lnTo>
                    <a:pt x="1641500" y="45085"/>
                  </a:lnTo>
                  <a:lnTo>
                    <a:pt x="1641005" y="45974"/>
                  </a:lnTo>
                  <a:lnTo>
                    <a:pt x="1642897" y="47244"/>
                  </a:lnTo>
                  <a:lnTo>
                    <a:pt x="1643748" y="47726"/>
                  </a:lnTo>
                  <a:lnTo>
                    <a:pt x="1643481" y="47713"/>
                  </a:lnTo>
                  <a:lnTo>
                    <a:pt x="1644561" y="48158"/>
                  </a:lnTo>
                  <a:lnTo>
                    <a:pt x="1644383" y="48082"/>
                  </a:lnTo>
                  <a:lnTo>
                    <a:pt x="1643837" y="47764"/>
                  </a:lnTo>
                  <a:lnTo>
                    <a:pt x="1655381" y="48260"/>
                  </a:lnTo>
                  <a:lnTo>
                    <a:pt x="1665363" y="48895"/>
                  </a:lnTo>
                  <a:lnTo>
                    <a:pt x="1675130" y="49403"/>
                  </a:lnTo>
                  <a:lnTo>
                    <a:pt x="1686064" y="49657"/>
                  </a:lnTo>
                  <a:lnTo>
                    <a:pt x="1687537" y="50419"/>
                  </a:lnTo>
                  <a:lnTo>
                    <a:pt x="1694434" y="51219"/>
                  </a:lnTo>
                  <a:lnTo>
                    <a:pt x="1696250" y="48641"/>
                  </a:lnTo>
                  <a:lnTo>
                    <a:pt x="1702257" y="45720"/>
                  </a:lnTo>
                  <a:lnTo>
                    <a:pt x="1704670" y="45085"/>
                  </a:lnTo>
                  <a:lnTo>
                    <a:pt x="1711413" y="43307"/>
                  </a:lnTo>
                  <a:lnTo>
                    <a:pt x="1722958" y="41656"/>
                  </a:lnTo>
                  <a:lnTo>
                    <a:pt x="1736229" y="40894"/>
                  </a:lnTo>
                  <a:lnTo>
                    <a:pt x="1728711" y="44196"/>
                  </a:lnTo>
                  <a:lnTo>
                    <a:pt x="1731010" y="43688"/>
                  </a:lnTo>
                  <a:lnTo>
                    <a:pt x="1745157" y="43053"/>
                  </a:lnTo>
                  <a:lnTo>
                    <a:pt x="1753552" y="41275"/>
                  </a:lnTo>
                  <a:lnTo>
                    <a:pt x="1755622" y="40894"/>
                  </a:lnTo>
                  <a:lnTo>
                    <a:pt x="1761147" y="39878"/>
                  </a:lnTo>
                  <a:lnTo>
                    <a:pt x="1772907" y="40513"/>
                  </a:lnTo>
                  <a:lnTo>
                    <a:pt x="1781111" y="42799"/>
                  </a:lnTo>
                  <a:lnTo>
                    <a:pt x="1773288" y="44831"/>
                  </a:lnTo>
                  <a:lnTo>
                    <a:pt x="1775104" y="46482"/>
                  </a:lnTo>
                  <a:lnTo>
                    <a:pt x="1764449" y="47371"/>
                  </a:lnTo>
                  <a:lnTo>
                    <a:pt x="1764296" y="47371"/>
                  </a:lnTo>
                  <a:lnTo>
                    <a:pt x="1758518" y="44958"/>
                  </a:lnTo>
                  <a:lnTo>
                    <a:pt x="1751203" y="45085"/>
                  </a:lnTo>
                  <a:lnTo>
                    <a:pt x="1760220" y="46228"/>
                  </a:lnTo>
                  <a:lnTo>
                    <a:pt x="1756778" y="46863"/>
                  </a:lnTo>
                  <a:lnTo>
                    <a:pt x="1751126" y="47358"/>
                  </a:lnTo>
                  <a:lnTo>
                    <a:pt x="1755419" y="47752"/>
                  </a:lnTo>
                  <a:lnTo>
                    <a:pt x="1790217" y="48260"/>
                  </a:lnTo>
                  <a:lnTo>
                    <a:pt x="1806930" y="48895"/>
                  </a:lnTo>
                  <a:lnTo>
                    <a:pt x="1810346" y="48260"/>
                  </a:lnTo>
                  <a:lnTo>
                    <a:pt x="1816239" y="47498"/>
                  </a:lnTo>
                  <a:lnTo>
                    <a:pt x="1815769" y="47371"/>
                  </a:lnTo>
                  <a:lnTo>
                    <a:pt x="1814385" y="46990"/>
                  </a:lnTo>
                  <a:lnTo>
                    <a:pt x="1813445" y="46736"/>
                  </a:lnTo>
                  <a:lnTo>
                    <a:pt x="1807362" y="46990"/>
                  </a:lnTo>
                  <a:lnTo>
                    <a:pt x="1806676" y="45974"/>
                  </a:lnTo>
                  <a:lnTo>
                    <a:pt x="1810029" y="45212"/>
                  </a:lnTo>
                  <a:lnTo>
                    <a:pt x="1812988" y="44577"/>
                  </a:lnTo>
                  <a:lnTo>
                    <a:pt x="1811121" y="43942"/>
                  </a:lnTo>
                  <a:lnTo>
                    <a:pt x="1817433" y="43180"/>
                  </a:lnTo>
                  <a:lnTo>
                    <a:pt x="1824253" y="42418"/>
                  </a:lnTo>
                  <a:lnTo>
                    <a:pt x="1831695" y="42037"/>
                  </a:lnTo>
                  <a:lnTo>
                    <a:pt x="1839887" y="42418"/>
                  </a:lnTo>
                  <a:lnTo>
                    <a:pt x="1841373" y="43903"/>
                  </a:lnTo>
                  <a:lnTo>
                    <a:pt x="1838159" y="43561"/>
                  </a:lnTo>
                  <a:lnTo>
                    <a:pt x="1848916" y="46863"/>
                  </a:lnTo>
                  <a:lnTo>
                    <a:pt x="1853209" y="44577"/>
                  </a:lnTo>
                  <a:lnTo>
                    <a:pt x="1854161" y="44069"/>
                  </a:lnTo>
                  <a:lnTo>
                    <a:pt x="1846122" y="42545"/>
                  </a:lnTo>
                  <a:lnTo>
                    <a:pt x="1850440" y="42037"/>
                  </a:lnTo>
                  <a:lnTo>
                    <a:pt x="1853603" y="41656"/>
                  </a:lnTo>
                  <a:lnTo>
                    <a:pt x="1858606" y="41021"/>
                  </a:lnTo>
                  <a:lnTo>
                    <a:pt x="1859610" y="40894"/>
                  </a:lnTo>
                  <a:lnTo>
                    <a:pt x="1867014" y="40386"/>
                  </a:lnTo>
                  <a:lnTo>
                    <a:pt x="1871383" y="40462"/>
                  </a:lnTo>
                  <a:close/>
                </a:path>
                <a:path w="2155825" h="97154" extrusionOk="0">
                  <a:moveTo>
                    <a:pt x="1872259" y="40767"/>
                  </a:moveTo>
                  <a:lnTo>
                    <a:pt x="1871954" y="40474"/>
                  </a:lnTo>
                  <a:lnTo>
                    <a:pt x="1871383" y="40462"/>
                  </a:lnTo>
                  <a:lnTo>
                    <a:pt x="1872259" y="40767"/>
                  </a:lnTo>
                  <a:close/>
                </a:path>
                <a:path w="2155825" h="97154" extrusionOk="0">
                  <a:moveTo>
                    <a:pt x="1874596" y="40513"/>
                  </a:moveTo>
                  <a:lnTo>
                    <a:pt x="1869973" y="38481"/>
                  </a:lnTo>
                  <a:lnTo>
                    <a:pt x="1871954" y="40474"/>
                  </a:lnTo>
                  <a:lnTo>
                    <a:pt x="1874596" y="40513"/>
                  </a:lnTo>
                  <a:close/>
                </a:path>
                <a:path w="2155825" h="97154" extrusionOk="0">
                  <a:moveTo>
                    <a:pt x="1876755" y="42976"/>
                  </a:moveTo>
                  <a:lnTo>
                    <a:pt x="1874037" y="43497"/>
                  </a:lnTo>
                  <a:lnTo>
                    <a:pt x="1870989" y="43649"/>
                  </a:lnTo>
                  <a:lnTo>
                    <a:pt x="1872691" y="43611"/>
                  </a:lnTo>
                  <a:lnTo>
                    <a:pt x="1874443" y="43599"/>
                  </a:lnTo>
                  <a:lnTo>
                    <a:pt x="1876107" y="43675"/>
                  </a:lnTo>
                  <a:lnTo>
                    <a:pt x="1876755" y="42976"/>
                  </a:lnTo>
                  <a:close/>
                </a:path>
                <a:path w="2155825" h="97154" extrusionOk="0">
                  <a:moveTo>
                    <a:pt x="1883359" y="38315"/>
                  </a:moveTo>
                  <a:lnTo>
                    <a:pt x="1878812" y="38938"/>
                  </a:lnTo>
                  <a:lnTo>
                    <a:pt x="1882711" y="39522"/>
                  </a:lnTo>
                  <a:lnTo>
                    <a:pt x="1883359" y="38315"/>
                  </a:lnTo>
                  <a:close/>
                </a:path>
                <a:path w="2155825" h="97154" extrusionOk="0">
                  <a:moveTo>
                    <a:pt x="1888731" y="47688"/>
                  </a:moveTo>
                  <a:lnTo>
                    <a:pt x="1885683" y="48196"/>
                  </a:lnTo>
                  <a:lnTo>
                    <a:pt x="1888312" y="48501"/>
                  </a:lnTo>
                  <a:lnTo>
                    <a:pt x="1888731" y="47688"/>
                  </a:lnTo>
                  <a:close/>
                </a:path>
                <a:path w="2155825" h="97154" extrusionOk="0">
                  <a:moveTo>
                    <a:pt x="1889125" y="47625"/>
                  </a:moveTo>
                  <a:lnTo>
                    <a:pt x="1888947" y="47294"/>
                  </a:lnTo>
                  <a:lnTo>
                    <a:pt x="1888731" y="47688"/>
                  </a:lnTo>
                  <a:lnTo>
                    <a:pt x="1889125" y="47625"/>
                  </a:lnTo>
                  <a:close/>
                </a:path>
                <a:path w="2155825" h="97154" extrusionOk="0">
                  <a:moveTo>
                    <a:pt x="1895322" y="45212"/>
                  </a:moveTo>
                  <a:lnTo>
                    <a:pt x="1894827" y="45046"/>
                  </a:lnTo>
                  <a:lnTo>
                    <a:pt x="1894446" y="45237"/>
                  </a:lnTo>
                  <a:lnTo>
                    <a:pt x="1895322" y="45212"/>
                  </a:lnTo>
                  <a:close/>
                </a:path>
                <a:path w="2155825" h="97154" extrusionOk="0">
                  <a:moveTo>
                    <a:pt x="1896097" y="44386"/>
                  </a:moveTo>
                  <a:lnTo>
                    <a:pt x="1890852" y="43700"/>
                  </a:lnTo>
                  <a:lnTo>
                    <a:pt x="1894827" y="45046"/>
                  </a:lnTo>
                  <a:lnTo>
                    <a:pt x="1896097" y="44386"/>
                  </a:lnTo>
                  <a:close/>
                </a:path>
                <a:path w="2155825" h="97154" extrusionOk="0">
                  <a:moveTo>
                    <a:pt x="1901685" y="38481"/>
                  </a:moveTo>
                  <a:lnTo>
                    <a:pt x="1894027" y="40195"/>
                  </a:lnTo>
                  <a:lnTo>
                    <a:pt x="1899920" y="39776"/>
                  </a:lnTo>
                  <a:lnTo>
                    <a:pt x="1901685" y="38481"/>
                  </a:lnTo>
                  <a:close/>
                </a:path>
                <a:path w="2155825" h="97154" extrusionOk="0">
                  <a:moveTo>
                    <a:pt x="1902294" y="40474"/>
                  </a:moveTo>
                  <a:lnTo>
                    <a:pt x="1901431" y="40436"/>
                  </a:lnTo>
                  <a:lnTo>
                    <a:pt x="1902129" y="40678"/>
                  </a:lnTo>
                  <a:lnTo>
                    <a:pt x="1902294" y="40474"/>
                  </a:lnTo>
                  <a:close/>
                </a:path>
                <a:path w="2155825" h="97154" extrusionOk="0">
                  <a:moveTo>
                    <a:pt x="1910232" y="43815"/>
                  </a:moveTo>
                  <a:lnTo>
                    <a:pt x="1909051" y="42976"/>
                  </a:lnTo>
                  <a:lnTo>
                    <a:pt x="1902129" y="40678"/>
                  </a:lnTo>
                  <a:lnTo>
                    <a:pt x="1901888" y="41173"/>
                  </a:lnTo>
                  <a:lnTo>
                    <a:pt x="1901888" y="41630"/>
                  </a:lnTo>
                  <a:lnTo>
                    <a:pt x="1893735" y="42189"/>
                  </a:lnTo>
                  <a:lnTo>
                    <a:pt x="1896592" y="42900"/>
                  </a:lnTo>
                  <a:lnTo>
                    <a:pt x="1910232" y="43815"/>
                  </a:lnTo>
                  <a:close/>
                </a:path>
                <a:path w="2155825" h="97154" extrusionOk="0">
                  <a:moveTo>
                    <a:pt x="1911807" y="43916"/>
                  </a:moveTo>
                  <a:lnTo>
                    <a:pt x="1910232" y="43815"/>
                  </a:lnTo>
                  <a:lnTo>
                    <a:pt x="1910626" y="44081"/>
                  </a:lnTo>
                  <a:lnTo>
                    <a:pt x="1911807" y="43916"/>
                  </a:lnTo>
                  <a:close/>
                </a:path>
                <a:path w="2155825" h="97154" extrusionOk="0">
                  <a:moveTo>
                    <a:pt x="1914220" y="46609"/>
                  </a:moveTo>
                  <a:lnTo>
                    <a:pt x="1913661" y="46228"/>
                  </a:lnTo>
                  <a:lnTo>
                    <a:pt x="1912467" y="45389"/>
                  </a:lnTo>
                  <a:lnTo>
                    <a:pt x="1910626" y="44081"/>
                  </a:lnTo>
                  <a:lnTo>
                    <a:pt x="1904936" y="44869"/>
                  </a:lnTo>
                  <a:lnTo>
                    <a:pt x="1894154" y="45389"/>
                  </a:lnTo>
                  <a:lnTo>
                    <a:pt x="1894446" y="45237"/>
                  </a:lnTo>
                  <a:lnTo>
                    <a:pt x="1877136" y="45783"/>
                  </a:lnTo>
                  <a:lnTo>
                    <a:pt x="1879473" y="48082"/>
                  </a:lnTo>
                  <a:lnTo>
                    <a:pt x="1888934" y="47294"/>
                  </a:lnTo>
                  <a:lnTo>
                    <a:pt x="1898256" y="46228"/>
                  </a:lnTo>
                  <a:lnTo>
                    <a:pt x="1906308" y="47459"/>
                  </a:lnTo>
                  <a:lnTo>
                    <a:pt x="1914220" y="46609"/>
                  </a:lnTo>
                  <a:close/>
                </a:path>
                <a:path w="2155825" h="97154" extrusionOk="0">
                  <a:moveTo>
                    <a:pt x="1921002" y="41059"/>
                  </a:moveTo>
                  <a:lnTo>
                    <a:pt x="1917179" y="40792"/>
                  </a:lnTo>
                  <a:lnTo>
                    <a:pt x="1914448" y="40297"/>
                  </a:lnTo>
                  <a:lnTo>
                    <a:pt x="1909406" y="39281"/>
                  </a:lnTo>
                  <a:lnTo>
                    <a:pt x="1903831" y="39687"/>
                  </a:lnTo>
                  <a:lnTo>
                    <a:pt x="1902675" y="40093"/>
                  </a:lnTo>
                  <a:lnTo>
                    <a:pt x="1902294" y="40462"/>
                  </a:lnTo>
                  <a:lnTo>
                    <a:pt x="1918804" y="40995"/>
                  </a:lnTo>
                  <a:lnTo>
                    <a:pt x="1917649" y="41122"/>
                  </a:lnTo>
                  <a:lnTo>
                    <a:pt x="1921002" y="41059"/>
                  </a:lnTo>
                  <a:close/>
                </a:path>
                <a:path w="2155825" h="97154" extrusionOk="0">
                  <a:moveTo>
                    <a:pt x="1923491" y="47320"/>
                  </a:moveTo>
                  <a:lnTo>
                    <a:pt x="1923173" y="46697"/>
                  </a:lnTo>
                  <a:lnTo>
                    <a:pt x="1918258" y="46736"/>
                  </a:lnTo>
                  <a:lnTo>
                    <a:pt x="1914817" y="47231"/>
                  </a:lnTo>
                  <a:lnTo>
                    <a:pt x="1919897" y="47498"/>
                  </a:lnTo>
                  <a:lnTo>
                    <a:pt x="1921052" y="47332"/>
                  </a:lnTo>
                  <a:lnTo>
                    <a:pt x="1922348" y="47472"/>
                  </a:lnTo>
                  <a:lnTo>
                    <a:pt x="1923491" y="47320"/>
                  </a:lnTo>
                  <a:close/>
                </a:path>
                <a:path w="2155825" h="97154" extrusionOk="0">
                  <a:moveTo>
                    <a:pt x="1936534" y="40728"/>
                  </a:moveTo>
                  <a:lnTo>
                    <a:pt x="1934743" y="40322"/>
                  </a:lnTo>
                  <a:lnTo>
                    <a:pt x="1931047" y="39674"/>
                  </a:lnTo>
                  <a:lnTo>
                    <a:pt x="1930400" y="39954"/>
                  </a:lnTo>
                  <a:lnTo>
                    <a:pt x="1936534" y="40728"/>
                  </a:lnTo>
                  <a:close/>
                </a:path>
                <a:path w="2155825" h="97154" extrusionOk="0">
                  <a:moveTo>
                    <a:pt x="1944751" y="41414"/>
                  </a:moveTo>
                  <a:lnTo>
                    <a:pt x="1944497" y="41402"/>
                  </a:lnTo>
                  <a:lnTo>
                    <a:pt x="1944255" y="41376"/>
                  </a:lnTo>
                  <a:lnTo>
                    <a:pt x="1940585" y="41059"/>
                  </a:lnTo>
                  <a:lnTo>
                    <a:pt x="1936534" y="40728"/>
                  </a:lnTo>
                  <a:lnTo>
                    <a:pt x="1936965" y="40817"/>
                  </a:lnTo>
                  <a:lnTo>
                    <a:pt x="1937677" y="40982"/>
                  </a:lnTo>
                  <a:lnTo>
                    <a:pt x="1937804" y="41046"/>
                  </a:lnTo>
                  <a:lnTo>
                    <a:pt x="1937105" y="40957"/>
                  </a:lnTo>
                  <a:lnTo>
                    <a:pt x="1936762" y="40982"/>
                  </a:lnTo>
                  <a:lnTo>
                    <a:pt x="1936661" y="41122"/>
                  </a:lnTo>
                  <a:lnTo>
                    <a:pt x="1936051" y="41376"/>
                  </a:lnTo>
                  <a:lnTo>
                    <a:pt x="1931454" y="41046"/>
                  </a:lnTo>
                  <a:lnTo>
                    <a:pt x="1935327" y="41071"/>
                  </a:lnTo>
                  <a:lnTo>
                    <a:pt x="1935645" y="41046"/>
                  </a:lnTo>
                  <a:lnTo>
                    <a:pt x="1936762" y="40982"/>
                  </a:lnTo>
                  <a:lnTo>
                    <a:pt x="1936940" y="40868"/>
                  </a:lnTo>
                  <a:lnTo>
                    <a:pt x="1921014" y="41059"/>
                  </a:lnTo>
                  <a:lnTo>
                    <a:pt x="1924367" y="41300"/>
                  </a:lnTo>
                  <a:lnTo>
                    <a:pt x="1936051" y="41389"/>
                  </a:lnTo>
                  <a:lnTo>
                    <a:pt x="1933435" y="42430"/>
                  </a:lnTo>
                  <a:lnTo>
                    <a:pt x="1925383" y="42824"/>
                  </a:lnTo>
                  <a:lnTo>
                    <a:pt x="1930311" y="44119"/>
                  </a:lnTo>
                  <a:lnTo>
                    <a:pt x="1940153" y="44157"/>
                  </a:lnTo>
                  <a:lnTo>
                    <a:pt x="1937207" y="43268"/>
                  </a:lnTo>
                  <a:lnTo>
                    <a:pt x="1943087" y="42887"/>
                  </a:lnTo>
                  <a:lnTo>
                    <a:pt x="1936927" y="42786"/>
                  </a:lnTo>
                  <a:lnTo>
                    <a:pt x="1937981" y="42519"/>
                  </a:lnTo>
                  <a:lnTo>
                    <a:pt x="1939861" y="42087"/>
                  </a:lnTo>
                  <a:lnTo>
                    <a:pt x="1936178" y="41516"/>
                  </a:lnTo>
                  <a:lnTo>
                    <a:pt x="1939302" y="41402"/>
                  </a:lnTo>
                  <a:lnTo>
                    <a:pt x="1944751" y="41414"/>
                  </a:lnTo>
                  <a:close/>
                </a:path>
                <a:path w="2155825" h="97154" extrusionOk="0">
                  <a:moveTo>
                    <a:pt x="1949373" y="39154"/>
                  </a:moveTo>
                  <a:lnTo>
                    <a:pt x="1947062" y="39243"/>
                  </a:lnTo>
                  <a:lnTo>
                    <a:pt x="1944776" y="39420"/>
                  </a:lnTo>
                  <a:lnTo>
                    <a:pt x="1942490" y="39763"/>
                  </a:lnTo>
                  <a:lnTo>
                    <a:pt x="1944662" y="39649"/>
                  </a:lnTo>
                  <a:lnTo>
                    <a:pt x="1946922" y="39395"/>
                  </a:lnTo>
                  <a:lnTo>
                    <a:pt x="1949373" y="39154"/>
                  </a:lnTo>
                  <a:close/>
                </a:path>
                <a:path w="2155825" h="97154" extrusionOk="0">
                  <a:moveTo>
                    <a:pt x="1961667" y="41211"/>
                  </a:moveTo>
                  <a:lnTo>
                    <a:pt x="1956600" y="41122"/>
                  </a:lnTo>
                  <a:lnTo>
                    <a:pt x="1953044" y="41478"/>
                  </a:lnTo>
                  <a:lnTo>
                    <a:pt x="1944751" y="41414"/>
                  </a:lnTo>
                  <a:lnTo>
                    <a:pt x="1949462" y="41732"/>
                  </a:lnTo>
                  <a:lnTo>
                    <a:pt x="1954339" y="41935"/>
                  </a:lnTo>
                  <a:lnTo>
                    <a:pt x="1958962" y="42037"/>
                  </a:lnTo>
                  <a:lnTo>
                    <a:pt x="1959622" y="41732"/>
                  </a:lnTo>
                  <a:lnTo>
                    <a:pt x="1961667" y="41211"/>
                  </a:lnTo>
                  <a:close/>
                </a:path>
                <a:path w="2155825" h="97154" extrusionOk="0">
                  <a:moveTo>
                    <a:pt x="1967445" y="42049"/>
                  </a:moveTo>
                  <a:lnTo>
                    <a:pt x="1958962" y="42037"/>
                  </a:lnTo>
                  <a:lnTo>
                    <a:pt x="1958670" y="42176"/>
                  </a:lnTo>
                  <a:lnTo>
                    <a:pt x="1959762" y="42240"/>
                  </a:lnTo>
                  <a:lnTo>
                    <a:pt x="1963318" y="42506"/>
                  </a:lnTo>
                  <a:lnTo>
                    <a:pt x="1965426" y="42303"/>
                  </a:lnTo>
                  <a:lnTo>
                    <a:pt x="1967445" y="42049"/>
                  </a:lnTo>
                  <a:close/>
                </a:path>
                <a:path w="2155825" h="97154" extrusionOk="0">
                  <a:moveTo>
                    <a:pt x="1967661" y="39395"/>
                  </a:moveTo>
                  <a:lnTo>
                    <a:pt x="1959952" y="38658"/>
                  </a:lnTo>
                  <a:lnTo>
                    <a:pt x="1963394" y="38354"/>
                  </a:lnTo>
                  <a:lnTo>
                    <a:pt x="1958047" y="38277"/>
                  </a:lnTo>
                  <a:lnTo>
                    <a:pt x="1949386" y="39154"/>
                  </a:lnTo>
                  <a:lnTo>
                    <a:pt x="1953742" y="38976"/>
                  </a:lnTo>
                  <a:lnTo>
                    <a:pt x="1958403" y="39230"/>
                  </a:lnTo>
                  <a:lnTo>
                    <a:pt x="1964410" y="39954"/>
                  </a:lnTo>
                  <a:lnTo>
                    <a:pt x="1967661" y="39395"/>
                  </a:lnTo>
                  <a:close/>
                </a:path>
                <a:path w="2155825" h="97154" extrusionOk="0">
                  <a:moveTo>
                    <a:pt x="1972678" y="41529"/>
                  </a:moveTo>
                  <a:lnTo>
                    <a:pt x="1971509" y="41300"/>
                  </a:lnTo>
                  <a:lnTo>
                    <a:pt x="1971649" y="41402"/>
                  </a:lnTo>
                  <a:lnTo>
                    <a:pt x="1972144" y="41567"/>
                  </a:lnTo>
                  <a:lnTo>
                    <a:pt x="1972678" y="41529"/>
                  </a:lnTo>
                  <a:close/>
                </a:path>
                <a:path w="2155825" h="97154" extrusionOk="0">
                  <a:moveTo>
                    <a:pt x="1972919" y="45580"/>
                  </a:moveTo>
                  <a:lnTo>
                    <a:pt x="1971294" y="44945"/>
                  </a:lnTo>
                  <a:lnTo>
                    <a:pt x="1972221" y="44564"/>
                  </a:lnTo>
                  <a:lnTo>
                    <a:pt x="1958987" y="44907"/>
                  </a:lnTo>
                  <a:lnTo>
                    <a:pt x="1965731" y="45847"/>
                  </a:lnTo>
                  <a:lnTo>
                    <a:pt x="1965388" y="45313"/>
                  </a:lnTo>
                  <a:lnTo>
                    <a:pt x="1972919" y="45580"/>
                  </a:lnTo>
                  <a:close/>
                </a:path>
                <a:path w="2155825" h="97154" extrusionOk="0">
                  <a:moveTo>
                    <a:pt x="1973338" y="41859"/>
                  </a:moveTo>
                  <a:lnTo>
                    <a:pt x="1972894" y="41783"/>
                  </a:lnTo>
                  <a:lnTo>
                    <a:pt x="1972462" y="41668"/>
                  </a:lnTo>
                  <a:lnTo>
                    <a:pt x="1972144" y="41567"/>
                  </a:lnTo>
                  <a:lnTo>
                    <a:pt x="1970316" y="41656"/>
                  </a:lnTo>
                  <a:lnTo>
                    <a:pt x="1968893" y="41859"/>
                  </a:lnTo>
                  <a:lnTo>
                    <a:pt x="1967445" y="42049"/>
                  </a:lnTo>
                  <a:lnTo>
                    <a:pt x="1973338" y="41859"/>
                  </a:lnTo>
                  <a:close/>
                </a:path>
                <a:path w="2155825" h="97154" extrusionOk="0">
                  <a:moveTo>
                    <a:pt x="1974215" y="41986"/>
                  </a:moveTo>
                  <a:lnTo>
                    <a:pt x="1974126" y="41821"/>
                  </a:lnTo>
                  <a:lnTo>
                    <a:pt x="1973884" y="41833"/>
                  </a:lnTo>
                  <a:lnTo>
                    <a:pt x="1973580" y="41833"/>
                  </a:lnTo>
                  <a:lnTo>
                    <a:pt x="1973338" y="41846"/>
                  </a:lnTo>
                  <a:lnTo>
                    <a:pt x="1973821" y="41948"/>
                  </a:lnTo>
                  <a:lnTo>
                    <a:pt x="1974215" y="41986"/>
                  </a:lnTo>
                  <a:close/>
                </a:path>
                <a:path w="2155825" h="97154" extrusionOk="0">
                  <a:moveTo>
                    <a:pt x="1988464" y="39814"/>
                  </a:moveTo>
                  <a:lnTo>
                    <a:pt x="1980628" y="40703"/>
                  </a:lnTo>
                  <a:lnTo>
                    <a:pt x="1984070" y="40424"/>
                  </a:lnTo>
                  <a:lnTo>
                    <a:pt x="1988464" y="39814"/>
                  </a:lnTo>
                  <a:close/>
                </a:path>
                <a:path w="2155825" h="97154" extrusionOk="0">
                  <a:moveTo>
                    <a:pt x="1992668" y="42354"/>
                  </a:moveTo>
                  <a:lnTo>
                    <a:pt x="1986940" y="42138"/>
                  </a:lnTo>
                  <a:lnTo>
                    <a:pt x="1986813" y="42138"/>
                  </a:lnTo>
                  <a:lnTo>
                    <a:pt x="1992668" y="42354"/>
                  </a:lnTo>
                  <a:close/>
                </a:path>
                <a:path w="2155825" h="97154" extrusionOk="0">
                  <a:moveTo>
                    <a:pt x="1995614" y="42405"/>
                  </a:moveTo>
                  <a:lnTo>
                    <a:pt x="1995017" y="42202"/>
                  </a:lnTo>
                  <a:lnTo>
                    <a:pt x="1993849" y="41694"/>
                  </a:lnTo>
                  <a:lnTo>
                    <a:pt x="1989505" y="41363"/>
                  </a:lnTo>
                  <a:lnTo>
                    <a:pt x="1992553" y="42316"/>
                  </a:lnTo>
                  <a:lnTo>
                    <a:pt x="1993493" y="42354"/>
                  </a:lnTo>
                  <a:lnTo>
                    <a:pt x="1995614" y="42405"/>
                  </a:lnTo>
                  <a:close/>
                </a:path>
                <a:path w="2155825" h="97154" extrusionOk="0">
                  <a:moveTo>
                    <a:pt x="1996389" y="42430"/>
                  </a:moveTo>
                  <a:lnTo>
                    <a:pt x="1996097" y="42418"/>
                  </a:lnTo>
                  <a:lnTo>
                    <a:pt x="1995893" y="42418"/>
                  </a:lnTo>
                  <a:lnTo>
                    <a:pt x="1995614" y="42405"/>
                  </a:lnTo>
                  <a:lnTo>
                    <a:pt x="1995906" y="42506"/>
                  </a:lnTo>
                  <a:lnTo>
                    <a:pt x="1996084" y="42532"/>
                  </a:lnTo>
                  <a:lnTo>
                    <a:pt x="1996389" y="42430"/>
                  </a:lnTo>
                  <a:close/>
                </a:path>
                <a:path w="2155825" h="97154" extrusionOk="0">
                  <a:moveTo>
                    <a:pt x="2000173" y="43586"/>
                  </a:moveTo>
                  <a:lnTo>
                    <a:pt x="1997125" y="43446"/>
                  </a:lnTo>
                  <a:lnTo>
                    <a:pt x="1996135" y="43776"/>
                  </a:lnTo>
                  <a:lnTo>
                    <a:pt x="2000173" y="43586"/>
                  </a:lnTo>
                  <a:close/>
                </a:path>
                <a:path w="2155825" h="97154" extrusionOk="0">
                  <a:moveTo>
                    <a:pt x="2002485" y="44907"/>
                  </a:moveTo>
                  <a:lnTo>
                    <a:pt x="2001532" y="44500"/>
                  </a:lnTo>
                  <a:lnTo>
                    <a:pt x="2000415" y="44627"/>
                  </a:lnTo>
                  <a:lnTo>
                    <a:pt x="2002485" y="44907"/>
                  </a:lnTo>
                  <a:close/>
                </a:path>
                <a:path w="2155825" h="97154" extrusionOk="0">
                  <a:moveTo>
                    <a:pt x="2009025" y="43167"/>
                  </a:moveTo>
                  <a:lnTo>
                    <a:pt x="2000173" y="43573"/>
                  </a:lnTo>
                  <a:lnTo>
                    <a:pt x="2008416" y="43916"/>
                  </a:lnTo>
                  <a:lnTo>
                    <a:pt x="2008251" y="43688"/>
                  </a:lnTo>
                  <a:lnTo>
                    <a:pt x="2006765" y="43345"/>
                  </a:lnTo>
                  <a:lnTo>
                    <a:pt x="2009025" y="43167"/>
                  </a:lnTo>
                  <a:close/>
                </a:path>
                <a:path w="2155825" h="97154" extrusionOk="0">
                  <a:moveTo>
                    <a:pt x="2014067" y="41783"/>
                  </a:moveTo>
                  <a:lnTo>
                    <a:pt x="2013712" y="41363"/>
                  </a:lnTo>
                  <a:lnTo>
                    <a:pt x="2013267" y="41630"/>
                  </a:lnTo>
                  <a:lnTo>
                    <a:pt x="2014067" y="41783"/>
                  </a:lnTo>
                  <a:close/>
                </a:path>
                <a:path w="2155825" h="97154" extrusionOk="0">
                  <a:moveTo>
                    <a:pt x="2017039" y="42862"/>
                  </a:moveTo>
                  <a:lnTo>
                    <a:pt x="2016594" y="42545"/>
                  </a:lnTo>
                  <a:lnTo>
                    <a:pt x="2008835" y="42849"/>
                  </a:lnTo>
                  <a:lnTo>
                    <a:pt x="2015769" y="43065"/>
                  </a:lnTo>
                  <a:lnTo>
                    <a:pt x="2017039" y="42862"/>
                  </a:lnTo>
                  <a:close/>
                </a:path>
                <a:path w="2155825" h="97154" extrusionOk="0">
                  <a:moveTo>
                    <a:pt x="2021776" y="42367"/>
                  </a:moveTo>
                  <a:lnTo>
                    <a:pt x="2019109" y="42113"/>
                  </a:lnTo>
                  <a:lnTo>
                    <a:pt x="2014080" y="41795"/>
                  </a:lnTo>
                  <a:lnTo>
                    <a:pt x="2016074" y="42176"/>
                  </a:lnTo>
                  <a:lnTo>
                    <a:pt x="2016594" y="42545"/>
                  </a:lnTo>
                  <a:lnTo>
                    <a:pt x="2021776" y="42367"/>
                  </a:lnTo>
                  <a:close/>
                </a:path>
                <a:path w="2155825" h="97154" extrusionOk="0">
                  <a:moveTo>
                    <a:pt x="2023262" y="46405"/>
                  </a:moveTo>
                  <a:lnTo>
                    <a:pt x="2019452" y="46177"/>
                  </a:lnTo>
                  <a:lnTo>
                    <a:pt x="2017725" y="46062"/>
                  </a:lnTo>
                  <a:lnTo>
                    <a:pt x="2016163" y="45974"/>
                  </a:lnTo>
                  <a:lnTo>
                    <a:pt x="2015032" y="46062"/>
                  </a:lnTo>
                  <a:lnTo>
                    <a:pt x="2008632" y="45758"/>
                  </a:lnTo>
                  <a:lnTo>
                    <a:pt x="2002485" y="44907"/>
                  </a:lnTo>
                  <a:lnTo>
                    <a:pt x="2003399" y="45288"/>
                  </a:lnTo>
                  <a:lnTo>
                    <a:pt x="2005050" y="45859"/>
                  </a:lnTo>
                  <a:lnTo>
                    <a:pt x="2009305" y="46596"/>
                  </a:lnTo>
                  <a:lnTo>
                    <a:pt x="2010473" y="46494"/>
                  </a:lnTo>
                  <a:lnTo>
                    <a:pt x="2011426" y="46177"/>
                  </a:lnTo>
                  <a:lnTo>
                    <a:pt x="2015185" y="46278"/>
                  </a:lnTo>
                  <a:lnTo>
                    <a:pt x="2018449" y="46532"/>
                  </a:lnTo>
                  <a:lnTo>
                    <a:pt x="2015172" y="46659"/>
                  </a:lnTo>
                  <a:lnTo>
                    <a:pt x="2015324" y="46926"/>
                  </a:lnTo>
                  <a:lnTo>
                    <a:pt x="2014308" y="47015"/>
                  </a:lnTo>
                  <a:lnTo>
                    <a:pt x="2013927" y="47078"/>
                  </a:lnTo>
                  <a:lnTo>
                    <a:pt x="2015845" y="47104"/>
                  </a:lnTo>
                  <a:lnTo>
                    <a:pt x="2015363" y="47028"/>
                  </a:lnTo>
                  <a:lnTo>
                    <a:pt x="2017598" y="46710"/>
                  </a:lnTo>
                  <a:lnTo>
                    <a:pt x="2023262" y="46405"/>
                  </a:lnTo>
                  <a:close/>
                </a:path>
                <a:path w="2155825" h="97154" extrusionOk="0">
                  <a:moveTo>
                    <a:pt x="2029193" y="44056"/>
                  </a:moveTo>
                  <a:lnTo>
                    <a:pt x="2024634" y="44373"/>
                  </a:lnTo>
                  <a:lnTo>
                    <a:pt x="2015134" y="44729"/>
                  </a:lnTo>
                  <a:lnTo>
                    <a:pt x="2024329" y="45478"/>
                  </a:lnTo>
                  <a:lnTo>
                    <a:pt x="2027593" y="45008"/>
                  </a:lnTo>
                  <a:lnTo>
                    <a:pt x="2022335" y="44564"/>
                  </a:lnTo>
                  <a:lnTo>
                    <a:pt x="2029193" y="44056"/>
                  </a:lnTo>
                  <a:close/>
                </a:path>
                <a:path w="2155825" h="97154" extrusionOk="0">
                  <a:moveTo>
                    <a:pt x="2062149" y="43624"/>
                  </a:moveTo>
                  <a:lnTo>
                    <a:pt x="2054440" y="43764"/>
                  </a:lnTo>
                  <a:lnTo>
                    <a:pt x="2053793" y="43649"/>
                  </a:lnTo>
                  <a:lnTo>
                    <a:pt x="2052840" y="43586"/>
                  </a:lnTo>
                  <a:lnTo>
                    <a:pt x="2050796" y="43840"/>
                  </a:lnTo>
                  <a:lnTo>
                    <a:pt x="2054428" y="43776"/>
                  </a:lnTo>
                  <a:lnTo>
                    <a:pt x="2055444" y="43954"/>
                  </a:lnTo>
                  <a:lnTo>
                    <a:pt x="2055558" y="44284"/>
                  </a:lnTo>
                  <a:lnTo>
                    <a:pt x="2057971" y="43738"/>
                  </a:lnTo>
                  <a:lnTo>
                    <a:pt x="2057349" y="44018"/>
                  </a:lnTo>
                  <a:lnTo>
                    <a:pt x="2058873" y="43751"/>
                  </a:lnTo>
                  <a:lnTo>
                    <a:pt x="2062149" y="43624"/>
                  </a:lnTo>
                  <a:close/>
                </a:path>
                <a:path w="2155825" h="97154" extrusionOk="0">
                  <a:moveTo>
                    <a:pt x="2062302" y="44437"/>
                  </a:moveTo>
                  <a:lnTo>
                    <a:pt x="2047087" y="44996"/>
                  </a:lnTo>
                  <a:lnTo>
                    <a:pt x="2049538" y="45021"/>
                  </a:lnTo>
                  <a:lnTo>
                    <a:pt x="2062302" y="44437"/>
                  </a:lnTo>
                  <a:close/>
                </a:path>
                <a:path w="2155825" h="97154" extrusionOk="0">
                  <a:moveTo>
                    <a:pt x="2064473" y="43078"/>
                  </a:moveTo>
                  <a:lnTo>
                    <a:pt x="2063013" y="42811"/>
                  </a:lnTo>
                  <a:lnTo>
                    <a:pt x="2056765" y="42557"/>
                  </a:lnTo>
                  <a:lnTo>
                    <a:pt x="2059076" y="42456"/>
                  </a:lnTo>
                  <a:lnTo>
                    <a:pt x="2051875" y="42418"/>
                  </a:lnTo>
                  <a:lnTo>
                    <a:pt x="2053361" y="42722"/>
                  </a:lnTo>
                  <a:lnTo>
                    <a:pt x="2057450" y="43230"/>
                  </a:lnTo>
                  <a:lnTo>
                    <a:pt x="2064473" y="43078"/>
                  </a:lnTo>
                  <a:close/>
                </a:path>
                <a:path w="2155825" h="97154" extrusionOk="0">
                  <a:moveTo>
                    <a:pt x="2077580" y="44373"/>
                  </a:moveTo>
                  <a:lnTo>
                    <a:pt x="2074379" y="44107"/>
                  </a:lnTo>
                  <a:lnTo>
                    <a:pt x="2066518" y="43891"/>
                  </a:lnTo>
                  <a:lnTo>
                    <a:pt x="2070455" y="44196"/>
                  </a:lnTo>
                  <a:lnTo>
                    <a:pt x="2075548" y="44424"/>
                  </a:lnTo>
                  <a:lnTo>
                    <a:pt x="2068499" y="44615"/>
                  </a:lnTo>
                  <a:lnTo>
                    <a:pt x="2075751" y="44577"/>
                  </a:lnTo>
                  <a:lnTo>
                    <a:pt x="2077580" y="44373"/>
                  </a:lnTo>
                  <a:close/>
                </a:path>
                <a:path w="2155825" h="97154" extrusionOk="0">
                  <a:moveTo>
                    <a:pt x="2078583" y="43929"/>
                  </a:moveTo>
                  <a:lnTo>
                    <a:pt x="2077821" y="43751"/>
                  </a:lnTo>
                  <a:lnTo>
                    <a:pt x="2071090" y="43662"/>
                  </a:lnTo>
                  <a:lnTo>
                    <a:pt x="2078583" y="43929"/>
                  </a:lnTo>
                  <a:close/>
                </a:path>
                <a:path w="2155825" h="97154" extrusionOk="0">
                  <a:moveTo>
                    <a:pt x="2083206" y="43815"/>
                  </a:moveTo>
                  <a:lnTo>
                    <a:pt x="2082063" y="43700"/>
                  </a:lnTo>
                  <a:lnTo>
                    <a:pt x="2076919" y="43535"/>
                  </a:lnTo>
                  <a:lnTo>
                    <a:pt x="2077821" y="43751"/>
                  </a:lnTo>
                  <a:lnTo>
                    <a:pt x="2083206" y="43815"/>
                  </a:lnTo>
                  <a:close/>
                </a:path>
                <a:path w="2155825" h="97154" extrusionOk="0">
                  <a:moveTo>
                    <a:pt x="2087397" y="43827"/>
                  </a:moveTo>
                  <a:lnTo>
                    <a:pt x="2078583" y="43307"/>
                  </a:lnTo>
                  <a:lnTo>
                    <a:pt x="2082063" y="43700"/>
                  </a:lnTo>
                  <a:lnTo>
                    <a:pt x="2087397" y="43827"/>
                  </a:lnTo>
                  <a:close/>
                </a:path>
                <a:path w="2155825" h="97154" extrusionOk="0">
                  <a:moveTo>
                    <a:pt x="2108809" y="46736"/>
                  </a:moveTo>
                  <a:lnTo>
                    <a:pt x="2100999" y="46367"/>
                  </a:lnTo>
                  <a:lnTo>
                    <a:pt x="2101316" y="46596"/>
                  </a:lnTo>
                  <a:lnTo>
                    <a:pt x="2106587" y="46837"/>
                  </a:lnTo>
                  <a:lnTo>
                    <a:pt x="2108809" y="46736"/>
                  </a:lnTo>
                  <a:close/>
                </a:path>
                <a:path w="2155825" h="97154" extrusionOk="0">
                  <a:moveTo>
                    <a:pt x="2136825" y="46139"/>
                  </a:moveTo>
                  <a:lnTo>
                    <a:pt x="2110765" y="46012"/>
                  </a:lnTo>
                  <a:lnTo>
                    <a:pt x="2103907" y="45872"/>
                  </a:lnTo>
                  <a:lnTo>
                    <a:pt x="2108936" y="46215"/>
                  </a:lnTo>
                  <a:lnTo>
                    <a:pt x="2115997" y="46253"/>
                  </a:lnTo>
                  <a:lnTo>
                    <a:pt x="2123859" y="46228"/>
                  </a:lnTo>
                  <a:lnTo>
                    <a:pt x="2131263" y="46355"/>
                  </a:lnTo>
                  <a:lnTo>
                    <a:pt x="2132749" y="46494"/>
                  </a:lnTo>
                  <a:lnTo>
                    <a:pt x="2136825" y="46139"/>
                  </a:lnTo>
                  <a:close/>
                </a:path>
                <a:path w="2155825" h="97154" extrusionOk="0">
                  <a:moveTo>
                    <a:pt x="2155494" y="46507"/>
                  </a:moveTo>
                  <a:lnTo>
                    <a:pt x="2147506" y="46634"/>
                  </a:lnTo>
                  <a:lnTo>
                    <a:pt x="2154529" y="46583"/>
                  </a:lnTo>
                  <a:lnTo>
                    <a:pt x="2155494" y="46507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1579422" y="3589965"/>
              <a:ext cx="1763395" cy="105410"/>
            </a:xfrm>
            <a:custGeom>
              <a:avLst/>
              <a:gdLst/>
              <a:ahLst/>
              <a:cxnLst/>
              <a:rect l="l" t="t" r="r" b="b"/>
              <a:pathLst>
                <a:path w="1763395" h="105410" extrusionOk="0">
                  <a:moveTo>
                    <a:pt x="6159" y="20040"/>
                  </a:moveTo>
                  <a:lnTo>
                    <a:pt x="4419" y="6451"/>
                  </a:lnTo>
                  <a:lnTo>
                    <a:pt x="0" y="18656"/>
                  </a:lnTo>
                  <a:lnTo>
                    <a:pt x="4889" y="16967"/>
                  </a:lnTo>
                  <a:lnTo>
                    <a:pt x="6159" y="20040"/>
                  </a:lnTo>
                  <a:close/>
                </a:path>
                <a:path w="1763395" h="105410" extrusionOk="0">
                  <a:moveTo>
                    <a:pt x="20294" y="4597"/>
                  </a:moveTo>
                  <a:lnTo>
                    <a:pt x="12928" y="0"/>
                  </a:lnTo>
                  <a:lnTo>
                    <a:pt x="17691" y="7226"/>
                  </a:lnTo>
                  <a:lnTo>
                    <a:pt x="20294" y="4597"/>
                  </a:lnTo>
                  <a:close/>
                </a:path>
                <a:path w="1763395" h="105410" extrusionOk="0">
                  <a:moveTo>
                    <a:pt x="831926" y="104965"/>
                  </a:moveTo>
                  <a:lnTo>
                    <a:pt x="827595" y="95199"/>
                  </a:lnTo>
                  <a:lnTo>
                    <a:pt x="828509" y="104775"/>
                  </a:lnTo>
                  <a:lnTo>
                    <a:pt x="831926" y="104965"/>
                  </a:lnTo>
                  <a:close/>
                </a:path>
                <a:path w="1763395" h="105410" extrusionOk="0">
                  <a:moveTo>
                    <a:pt x="839393" y="103339"/>
                  </a:moveTo>
                  <a:lnTo>
                    <a:pt x="835952" y="103111"/>
                  </a:lnTo>
                  <a:lnTo>
                    <a:pt x="831938" y="104965"/>
                  </a:lnTo>
                  <a:lnTo>
                    <a:pt x="839393" y="103339"/>
                  </a:lnTo>
                  <a:close/>
                </a:path>
                <a:path w="1763395" h="105410" extrusionOk="0">
                  <a:moveTo>
                    <a:pt x="914031" y="92671"/>
                  </a:moveTo>
                  <a:lnTo>
                    <a:pt x="910818" y="85521"/>
                  </a:lnTo>
                  <a:lnTo>
                    <a:pt x="912304" y="92557"/>
                  </a:lnTo>
                  <a:lnTo>
                    <a:pt x="914031" y="92671"/>
                  </a:lnTo>
                  <a:close/>
                </a:path>
                <a:path w="1763395" h="105410" extrusionOk="0">
                  <a:moveTo>
                    <a:pt x="1012723" y="93459"/>
                  </a:moveTo>
                  <a:lnTo>
                    <a:pt x="1011580" y="91579"/>
                  </a:lnTo>
                  <a:lnTo>
                    <a:pt x="1006398" y="91287"/>
                  </a:lnTo>
                  <a:lnTo>
                    <a:pt x="1012151" y="95262"/>
                  </a:lnTo>
                  <a:lnTo>
                    <a:pt x="1012723" y="93459"/>
                  </a:lnTo>
                  <a:close/>
                </a:path>
                <a:path w="1763395" h="105410" extrusionOk="0">
                  <a:moveTo>
                    <a:pt x="1472107" y="67894"/>
                  </a:moveTo>
                  <a:lnTo>
                    <a:pt x="1470101" y="68376"/>
                  </a:lnTo>
                  <a:lnTo>
                    <a:pt x="1469161" y="68732"/>
                  </a:lnTo>
                  <a:lnTo>
                    <a:pt x="1468577" y="69037"/>
                  </a:lnTo>
                  <a:lnTo>
                    <a:pt x="1469682" y="68745"/>
                  </a:lnTo>
                  <a:lnTo>
                    <a:pt x="1470863" y="68376"/>
                  </a:lnTo>
                  <a:lnTo>
                    <a:pt x="1472107" y="67894"/>
                  </a:lnTo>
                  <a:close/>
                </a:path>
                <a:path w="1763395" h="105410" extrusionOk="0">
                  <a:moveTo>
                    <a:pt x="1476959" y="70408"/>
                  </a:moveTo>
                  <a:lnTo>
                    <a:pt x="1465821" y="70573"/>
                  </a:lnTo>
                  <a:lnTo>
                    <a:pt x="1468577" y="69049"/>
                  </a:lnTo>
                  <a:lnTo>
                    <a:pt x="1461668" y="70967"/>
                  </a:lnTo>
                  <a:lnTo>
                    <a:pt x="1458036" y="70053"/>
                  </a:lnTo>
                  <a:lnTo>
                    <a:pt x="1461211" y="74777"/>
                  </a:lnTo>
                  <a:lnTo>
                    <a:pt x="1466634" y="74701"/>
                  </a:lnTo>
                  <a:lnTo>
                    <a:pt x="1468158" y="73279"/>
                  </a:lnTo>
                  <a:lnTo>
                    <a:pt x="1469478" y="71958"/>
                  </a:lnTo>
                  <a:lnTo>
                    <a:pt x="1474279" y="72148"/>
                  </a:lnTo>
                  <a:lnTo>
                    <a:pt x="1476959" y="70408"/>
                  </a:lnTo>
                  <a:close/>
                </a:path>
                <a:path w="1763395" h="105410" extrusionOk="0">
                  <a:moveTo>
                    <a:pt x="1591983" y="56934"/>
                  </a:moveTo>
                  <a:lnTo>
                    <a:pt x="1591627" y="50901"/>
                  </a:lnTo>
                  <a:lnTo>
                    <a:pt x="1589519" y="56984"/>
                  </a:lnTo>
                  <a:lnTo>
                    <a:pt x="1591983" y="56934"/>
                  </a:lnTo>
                  <a:close/>
                </a:path>
                <a:path w="1763395" h="105410" extrusionOk="0">
                  <a:moveTo>
                    <a:pt x="1743976" y="60782"/>
                  </a:moveTo>
                  <a:lnTo>
                    <a:pt x="1735086" y="60223"/>
                  </a:lnTo>
                  <a:lnTo>
                    <a:pt x="1732686" y="60934"/>
                  </a:lnTo>
                  <a:lnTo>
                    <a:pt x="1729257" y="61709"/>
                  </a:lnTo>
                  <a:lnTo>
                    <a:pt x="1728292" y="62268"/>
                  </a:lnTo>
                  <a:lnTo>
                    <a:pt x="1733321" y="62344"/>
                  </a:lnTo>
                  <a:lnTo>
                    <a:pt x="1734299" y="61531"/>
                  </a:lnTo>
                  <a:lnTo>
                    <a:pt x="1743976" y="60782"/>
                  </a:lnTo>
                  <a:close/>
                </a:path>
                <a:path w="1763395" h="105410" extrusionOk="0">
                  <a:moveTo>
                    <a:pt x="1763268" y="59321"/>
                  </a:moveTo>
                  <a:lnTo>
                    <a:pt x="1760651" y="58889"/>
                  </a:lnTo>
                  <a:lnTo>
                    <a:pt x="1760486" y="58407"/>
                  </a:lnTo>
                  <a:lnTo>
                    <a:pt x="1759000" y="57696"/>
                  </a:lnTo>
                  <a:lnTo>
                    <a:pt x="1758708" y="60413"/>
                  </a:lnTo>
                  <a:lnTo>
                    <a:pt x="1763268" y="59321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" name="Google Shape;177;p5"/>
          <p:cNvSpPr/>
          <p:nvPr/>
        </p:nvSpPr>
        <p:spPr>
          <a:xfrm>
            <a:off x="1524957" y="6999765"/>
            <a:ext cx="10311933" cy="1348299"/>
          </a:xfrm>
          <a:custGeom>
            <a:avLst/>
            <a:gdLst/>
            <a:ahLst/>
            <a:cxnLst/>
            <a:rect l="l" t="t" r="r" b="b"/>
            <a:pathLst>
              <a:path w="9704070" h="624204" extrusionOk="0">
                <a:moveTo>
                  <a:pt x="9703620" y="0"/>
                </a:moveTo>
                <a:lnTo>
                  <a:pt x="0" y="0"/>
                </a:lnTo>
                <a:lnTo>
                  <a:pt x="0" y="624190"/>
                </a:lnTo>
                <a:lnTo>
                  <a:pt x="9703620" y="624190"/>
                </a:lnTo>
                <a:lnTo>
                  <a:pt x="9703620" y="0"/>
                </a:ln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5"/>
          <p:cNvSpPr txBox="1"/>
          <p:nvPr/>
        </p:nvSpPr>
        <p:spPr>
          <a:xfrm>
            <a:off x="1512254" y="5417735"/>
            <a:ext cx="10995300" cy="15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Realize Revenue</a:t>
            </a:r>
            <a:endParaRPr sz="100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9" name="Google Shape;179;p5"/>
          <p:cNvSpPr txBox="1"/>
          <p:nvPr/>
        </p:nvSpPr>
        <p:spPr>
          <a:xfrm>
            <a:off x="12743032" y="2199662"/>
            <a:ext cx="5462418" cy="77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0" marR="112458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5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</a:t>
            </a:r>
            <a:endParaRPr sz="495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0" name="Google Shape;180;p5"/>
          <p:cNvSpPr txBox="1"/>
          <p:nvPr/>
        </p:nvSpPr>
        <p:spPr>
          <a:xfrm>
            <a:off x="12743032" y="6672825"/>
            <a:ext cx="5876925" cy="77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5505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5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Measures</a:t>
            </a:r>
            <a:endParaRPr sz="495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81" name="Google Shape;181;p5"/>
          <p:cNvGrpSpPr/>
          <p:nvPr/>
        </p:nvGrpSpPr>
        <p:grpSpPr>
          <a:xfrm>
            <a:off x="12341740" y="2298049"/>
            <a:ext cx="631022" cy="631593"/>
            <a:chOff x="12341740" y="2298049"/>
            <a:chExt cx="631022" cy="631593"/>
          </a:xfrm>
        </p:grpSpPr>
        <p:sp>
          <p:nvSpPr>
            <p:cNvPr id="182" name="Google Shape;182;p5"/>
            <p:cNvSpPr/>
            <p:nvPr/>
          </p:nvSpPr>
          <p:spPr>
            <a:xfrm>
              <a:off x="12341740" y="2358142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 extrusionOk="0">
                  <a:moveTo>
                    <a:pt x="570925" y="285467"/>
                  </a:moveTo>
                  <a:lnTo>
                    <a:pt x="567188" y="331772"/>
                  </a:lnTo>
                  <a:lnTo>
                    <a:pt x="556371" y="375697"/>
                  </a:lnTo>
                  <a:lnTo>
                    <a:pt x="539061" y="416656"/>
                  </a:lnTo>
                  <a:lnTo>
                    <a:pt x="515846" y="454061"/>
                  </a:lnTo>
                  <a:lnTo>
                    <a:pt x="487313" y="487324"/>
                  </a:lnTo>
                  <a:lnTo>
                    <a:pt x="454051" y="515856"/>
                  </a:lnTo>
                  <a:lnTo>
                    <a:pt x="416646" y="539072"/>
                  </a:lnTo>
                  <a:lnTo>
                    <a:pt x="375687" y="556382"/>
                  </a:lnTo>
                  <a:lnTo>
                    <a:pt x="331761" y="567199"/>
                  </a:lnTo>
                  <a:lnTo>
                    <a:pt x="285457" y="570935"/>
                  </a:lnTo>
                  <a:lnTo>
                    <a:pt x="239155" y="567199"/>
                  </a:lnTo>
                  <a:lnTo>
                    <a:pt x="195232" y="556382"/>
                  </a:lnTo>
                  <a:lnTo>
                    <a:pt x="154275" y="539072"/>
                  </a:lnTo>
                  <a:lnTo>
                    <a:pt x="116871" y="515856"/>
                  </a:lnTo>
                  <a:lnTo>
                    <a:pt x="83610" y="487324"/>
                  </a:lnTo>
                  <a:lnTo>
                    <a:pt x="55077" y="454061"/>
                  </a:lnTo>
                  <a:lnTo>
                    <a:pt x="31862" y="416656"/>
                  </a:lnTo>
                  <a:lnTo>
                    <a:pt x="14553" y="375697"/>
                  </a:lnTo>
                  <a:lnTo>
                    <a:pt x="3736" y="331772"/>
                  </a:lnTo>
                  <a:lnTo>
                    <a:pt x="0" y="285467"/>
                  </a:lnTo>
                  <a:lnTo>
                    <a:pt x="3736" y="239163"/>
                  </a:lnTo>
                  <a:lnTo>
                    <a:pt x="14553" y="195237"/>
                  </a:lnTo>
                  <a:lnTo>
                    <a:pt x="31862" y="154278"/>
                  </a:lnTo>
                  <a:lnTo>
                    <a:pt x="55077" y="116873"/>
                  </a:lnTo>
                  <a:lnTo>
                    <a:pt x="83610" y="83611"/>
                  </a:lnTo>
                  <a:lnTo>
                    <a:pt x="116871" y="55078"/>
                  </a:lnTo>
                  <a:lnTo>
                    <a:pt x="154275" y="31863"/>
                  </a:lnTo>
                  <a:lnTo>
                    <a:pt x="195232" y="14553"/>
                  </a:lnTo>
                  <a:lnTo>
                    <a:pt x="239155" y="3736"/>
                  </a:lnTo>
                  <a:lnTo>
                    <a:pt x="285457" y="0"/>
                  </a:lnTo>
                  <a:lnTo>
                    <a:pt x="331761" y="3736"/>
                  </a:lnTo>
                  <a:lnTo>
                    <a:pt x="375687" y="14553"/>
                  </a:lnTo>
                  <a:lnTo>
                    <a:pt x="416646" y="31863"/>
                  </a:lnTo>
                  <a:lnTo>
                    <a:pt x="454051" y="55078"/>
                  </a:lnTo>
                  <a:lnTo>
                    <a:pt x="487313" y="83611"/>
                  </a:lnTo>
                  <a:lnTo>
                    <a:pt x="515846" y="116873"/>
                  </a:lnTo>
                  <a:lnTo>
                    <a:pt x="539061" y="154278"/>
                  </a:lnTo>
                  <a:lnTo>
                    <a:pt x="556371" y="195237"/>
                  </a:lnTo>
                  <a:lnTo>
                    <a:pt x="567188" y="239163"/>
                  </a:lnTo>
                  <a:lnTo>
                    <a:pt x="570925" y="285467"/>
                  </a:lnTo>
                  <a:close/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12420202" y="2436619"/>
              <a:ext cx="414020" cy="414020"/>
            </a:xfrm>
            <a:custGeom>
              <a:avLst/>
              <a:gdLst/>
              <a:ahLst/>
              <a:cxnLst/>
              <a:rect l="l" t="t" r="r" b="b"/>
              <a:pathLst>
                <a:path w="414020" h="414019" extrusionOk="0">
                  <a:moveTo>
                    <a:pt x="206998" y="413987"/>
                  </a:moveTo>
                  <a:lnTo>
                    <a:pt x="254402" y="408510"/>
                  </a:lnTo>
                  <a:lnTo>
                    <a:pt x="297948" y="392916"/>
                  </a:lnTo>
                  <a:lnTo>
                    <a:pt x="336386" y="368455"/>
                  </a:lnTo>
                  <a:lnTo>
                    <a:pt x="368462" y="336380"/>
                  </a:lnTo>
                  <a:lnTo>
                    <a:pt x="392925" y="297942"/>
                  </a:lnTo>
                  <a:lnTo>
                    <a:pt x="408520" y="254394"/>
                  </a:lnTo>
                  <a:lnTo>
                    <a:pt x="413997" y="206988"/>
                  </a:lnTo>
                  <a:lnTo>
                    <a:pt x="408520" y="159585"/>
                  </a:lnTo>
                  <a:lnTo>
                    <a:pt x="392925" y="116040"/>
                  </a:lnTo>
                  <a:lnTo>
                    <a:pt x="368462" y="77604"/>
                  </a:lnTo>
                  <a:lnTo>
                    <a:pt x="336386" y="45530"/>
                  </a:lnTo>
                  <a:lnTo>
                    <a:pt x="297948" y="21070"/>
                  </a:lnTo>
                  <a:lnTo>
                    <a:pt x="254402" y="5476"/>
                  </a:lnTo>
                  <a:lnTo>
                    <a:pt x="206998" y="0"/>
                  </a:lnTo>
                  <a:lnTo>
                    <a:pt x="159595" y="5476"/>
                  </a:lnTo>
                  <a:lnTo>
                    <a:pt x="116049" y="21070"/>
                  </a:lnTo>
                  <a:lnTo>
                    <a:pt x="77611" y="45530"/>
                  </a:lnTo>
                  <a:lnTo>
                    <a:pt x="45535" y="77604"/>
                  </a:lnTo>
                  <a:lnTo>
                    <a:pt x="21072" y="116040"/>
                  </a:lnTo>
                  <a:lnTo>
                    <a:pt x="5476" y="159585"/>
                  </a:lnTo>
                  <a:lnTo>
                    <a:pt x="0" y="206988"/>
                  </a:lnTo>
                  <a:lnTo>
                    <a:pt x="5476" y="254394"/>
                  </a:lnTo>
                  <a:lnTo>
                    <a:pt x="21072" y="297942"/>
                  </a:lnTo>
                  <a:lnTo>
                    <a:pt x="45535" y="336380"/>
                  </a:lnTo>
                  <a:lnTo>
                    <a:pt x="77611" y="368455"/>
                  </a:lnTo>
                  <a:lnTo>
                    <a:pt x="116049" y="392916"/>
                  </a:lnTo>
                  <a:lnTo>
                    <a:pt x="159595" y="408510"/>
                  </a:lnTo>
                  <a:lnTo>
                    <a:pt x="206998" y="413987"/>
                  </a:lnTo>
                  <a:close/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12498670" y="2515087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 extrusionOk="0">
                  <a:moveTo>
                    <a:pt x="128530" y="257049"/>
                  </a:moveTo>
                  <a:lnTo>
                    <a:pt x="78550" y="246934"/>
                  </a:lnTo>
                  <a:lnTo>
                    <a:pt x="37689" y="219363"/>
                  </a:lnTo>
                  <a:lnTo>
                    <a:pt x="10117" y="178503"/>
                  </a:lnTo>
                  <a:lnTo>
                    <a:pt x="0" y="128519"/>
                  </a:lnTo>
                  <a:lnTo>
                    <a:pt x="10117" y="78541"/>
                  </a:lnTo>
                  <a:lnTo>
                    <a:pt x="37689" y="37684"/>
                  </a:lnTo>
                  <a:lnTo>
                    <a:pt x="78550" y="10115"/>
                  </a:lnTo>
                  <a:lnTo>
                    <a:pt x="128530" y="0"/>
                  </a:lnTo>
                  <a:lnTo>
                    <a:pt x="178509" y="10115"/>
                  </a:lnTo>
                  <a:lnTo>
                    <a:pt x="219370" y="37684"/>
                  </a:lnTo>
                  <a:lnTo>
                    <a:pt x="246943" y="78541"/>
                  </a:lnTo>
                  <a:lnTo>
                    <a:pt x="257060" y="128519"/>
                  </a:lnTo>
                  <a:lnTo>
                    <a:pt x="246943" y="178503"/>
                  </a:lnTo>
                  <a:lnTo>
                    <a:pt x="219370" y="219363"/>
                  </a:lnTo>
                  <a:lnTo>
                    <a:pt x="178509" y="246934"/>
                  </a:lnTo>
                  <a:lnTo>
                    <a:pt x="128530" y="257049"/>
                  </a:lnTo>
                  <a:close/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5" name="Google Shape;185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566668" y="2583085"/>
              <a:ext cx="121064" cy="1210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5"/>
            <p:cNvSpPr/>
            <p:nvPr/>
          </p:nvSpPr>
          <p:spPr>
            <a:xfrm>
              <a:off x="12627201" y="2331662"/>
              <a:ext cx="312420" cy="312420"/>
            </a:xfrm>
            <a:custGeom>
              <a:avLst/>
              <a:gdLst/>
              <a:ahLst/>
              <a:cxnLst/>
              <a:rect l="l" t="t" r="r" b="b"/>
              <a:pathLst>
                <a:path w="312420" h="312419" extrusionOk="0">
                  <a:moveTo>
                    <a:pt x="0" y="311948"/>
                  </a:moveTo>
                  <a:lnTo>
                    <a:pt x="311948" y="0"/>
                  </a:lnTo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7" name="Google Shape;187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814651" y="2298049"/>
              <a:ext cx="158111" cy="1581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8" name="Google Shape;188;p5"/>
          <p:cNvGrpSpPr/>
          <p:nvPr/>
        </p:nvGrpSpPr>
        <p:grpSpPr>
          <a:xfrm>
            <a:off x="12249734" y="6867714"/>
            <a:ext cx="755508" cy="571079"/>
            <a:chOff x="12249734" y="6867714"/>
            <a:chExt cx="755508" cy="571079"/>
          </a:xfrm>
        </p:grpSpPr>
        <p:sp>
          <p:nvSpPr>
            <p:cNvPr id="189" name="Google Shape;189;p5"/>
            <p:cNvSpPr/>
            <p:nvPr/>
          </p:nvSpPr>
          <p:spPr>
            <a:xfrm>
              <a:off x="12770791" y="6999765"/>
              <a:ext cx="234315" cy="318135"/>
            </a:xfrm>
            <a:custGeom>
              <a:avLst/>
              <a:gdLst/>
              <a:ahLst/>
              <a:cxnLst/>
              <a:rect l="l" t="t" r="r" b="b"/>
              <a:pathLst>
                <a:path w="234315" h="318134" extrusionOk="0">
                  <a:moveTo>
                    <a:pt x="143220" y="0"/>
                  </a:moveTo>
                  <a:lnTo>
                    <a:pt x="174353" y="41867"/>
                  </a:lnTo>
                  <a:lnTo>
                    <a:pt x="199549" y="87908"/>
                  </a:lnTo>
                  <a:lnTo>
                    <a:pt x="218244" y="137556"/>
                  </a:lnTo>
                  <a:lnTo>
                    <a:pt x="229875" y="190244"/>
                  </a:lnTo>
                  <a:lnTo>
                    <a:pt x="233877" y="245406"/>
                  </a:lnTo>
                  <a:lnTo>
                    <a:pt x="233877" y="309791"/>
                  </a:lnTo>
                  <a:lnTo>
                    <a:pt x="233877" y="314210"/>
                  </a:lnTo>
                  <a:lnTo>
                    <a:pt x="230286" y="317801"/>
                  </a:lnTo>
                  <a:lnTo>
                    <a:pt x="225867" y="317801"/>
                  </a:lnTo>
                  <a:lnTo>
                    <a:pt x="0" y="317801"/>
                  </a:lnTo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12249734" y="6867722"/>
              <a:ext cx="627380" cy="450215"/>
            </a:xfrm>
            <a:custGeom>
              <a:avLst/>
              <a:gdLst/>
              <a:ahLst/>
              <a:cxnLst/>
              <a:rect l="l" t="t" r="r" b="b"/>
              <a:pathLst>
                <a:path w="627379" h="450215" extrusionOk="0">
                  <a:moveTo>
                    <a:pt x="233877" y="449839"/>
                  </a:moveTo>
                  <a:lnTo>
                    <a:pt x="8010" y="449839"/>
                  </a:lnTo>
                  <a:lnTo>
                    <a:pt x="3591" y="449839"/>
                  </a:lnTo>
                  <a:lnTo>
                    <a:pt x="0" y="446258"/>
                  </a:lnTo>
                  <a:lnTo>
                    <a:pt x="0" y="441839"/>
                  </a:lnTo>
                  <a:lnTo>
                    <a:pt x="0" y="380375"/>
                  </a:lnTo>
                  <a:lnTo>
                    <a:pt x="2966" y="332985"/>
                  </a:lnTo>
                  <a:lnTo>
                    <a:pt x="11624" y="287235"/>
                  </a:lnTo>
                  <a:lnTo>
                    <a:pt x="25610" y="243503"/>
                  </a:lnTo>
                  <a:lnTo>
                    <a:pt x="44564" y="202165"/>
                  </a:lnTo>
                  <a:lnTo>
                    <a:pt x="68122" y="163598"/>
                  </a:lnTo>
                  <a:lnTo>
                    <a:pt x="95922" y="128178"/>
                  </a:lnTo>
                  <a:lnTo>
                    <a:pt x="127602" y="96282"/>
                  </a:lnTo>
                  <a:lnTo>
                    <a:pt x="162800" y="68286"/>
                  </a:lnTo>
                  <a:lnTo>
                    <a:pt x="201154" y="44568"/>
                  </a:lnTo>
                  <a:lnTo>
                    <a:pt x="242301" y="25504"/>
                  </a:lnTo>
                  <a:lnTo>
                    <a:pt x="285878" y="11470"/>
                  </a:lnTo>
                  <a:lnTo>
                    <a:pt x="331525" y="2843"/>
                  </a:lnTo>
                  <a:lnTo>
                    <a:pt x="378878" y="0"/>
                  </a:lnTo>
                  <a:lnTo>
                    <a:pt x="434847" y="4329"/>
                  </a:lnTo>
                  <a:lnTo>
                    <a:pt x="488233" y="16507"/>
                  </a:lnTo>
                  <a:lnTo>
                    <a:pt x="538446" y="35943"/>
                  </a:lnTo>
                  <a:lnTo>
                    <a:pt x="584893" y="62043"/>
                  </a:lnTo>
                  <a:lnTo>
                    <a:pt x="626986" y="94217"/>
                  </a:lnTo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1" name="Google Shape;191;p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2471687" y="6986820"/>
              <a:ext cx="179701" cy="2003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2" name="Google Shape;192;p5"/>
            <p:cNvSpPr/>
            <p:nvPr/>
          </p:nvSpPr>
          <p:spPr>
            <a:xfrm>
              <a:off x="12481546" y="7147328"/>
              <a:ext cx="291465" cy="291465"/>
            </a:xfrm>
            <a:custGeom>
              <a:avLst/>
              <a:gdLst/>
              <a:ahLst/>
              <a:cxnLst/>
              <a:rect l="l" t="t" r="r" b="b"/>
              <a:pathLst>
                <a:path w="291465" h="291465" extrusionOk="0">
                  <a:moveTo>
                    <a:pt x="64217" y="266442"/>
                  </a:moveTo>
                  <a:lnTo>
                    <a:pt x="82507" y="276955"/>
                  </a:lnTo>
                  <a:lnTo>
                    <a:pt x="102343" y="284771"/>
                  </a:lnTo>
                  <a:lnTo>
                    <a:pt x="123477" y="289642"/>
                  </a:lnTo>
                  <a:lnTo>
                    <a:pt x="145660" y="291320"/>
                  </a:lnTo>
                  <a:lnTo>
                    <a:pt x="191697" y="283895"/>
                  </a:lnTo>
                  <a:lnTo>
                    <a:pt x="231681" y="263217"/>
                  </a:lnTo>
                  <a:lnTo>
                    <a:pt x="263214" y="231686"/>
                  </a:lnTo>
                  <a:lnTo>
                    <a:pt x="283894" y="191701"/>
                  </a:lnTo>
                  <a:lnTo>
                    <a:pt x="291320" y="145660"/>
                  </a:lnTo>
                  <a:lnTo>
                    <a:pt x="283894" y="99619"/>
                  </a:lnTo>
                  <a:lnTo>
                    <a:pt x="263214" y="59634"/>
                  </a:lnTo>
                  <a:lnTo>
                    <a:pt x="231681" y="28103"/>
                  </a:lnTo>
                  <a:lnTo>
                    <a:pt x="191697" y="7425"/>
                  </a:lnTo>
                  <a:lnTo>
                    <a:pt x="145660" y="0"/>
                  </a:lnTo>
                  <a:lnTo>
                    <a:pt x="99619" y="7425"/>
                  </a:lnTo>
                  <a:lnTo>
                    <a:pt x="59634" y="28103"/>
                  </a:lnTo>
                  <a:lnTo>
                    <a:pt x="28103" y="59634"/>
                  </a:lnTo>
                  <a:lnTo>
                    <a:pt x="7425" y="99619"/>
                  </a:lnTo>
                  <a:lnTo>
                    <a:pt x="0" y="145660"/>
                  </a:lnTo>
                  <a:lnTo>
                    <a:pt x="1814" y="168717"/>
                  </a:lnTo>
                  <a:lnTo>
                    <a:pt x="7074" y="190630"/>
                  </a:lnTo>
                  <a:lnTo>
                    <a:pt x="15500" y="211117"/>
                  </a:lnTo>
                  <a:lnTo>
                    <a:pt x="26815" y="229898"/>
                  </a:lnTo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3" name="Google Shape;193;p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2551360" y="7193141"/>
              <a:ext cx="151681" cy="1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p5"/>
            <p:cNvSpPr/>
            <p:nvPr/>
          </p:nvSpPr>
          <p:spPr>
            <a:xfrm>
              <a:off x="12627203" y="6867714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w="120000" h="38734" extrusionOk="0">
                  <a:moveTo>
                    <a:pt x="0" y="19077"/>
                  </a:moveTo>
                  <a:lnTo>
                    <a:pt x="0" y="19077"/>
                  </a:lnTo>
                </a:path>
              </a:pathLst>
            </a:custGeom>
            <a:noFill/>
            <a:ln w="381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12438911" y="6919043"/>
              <a:ext cx="19050" cy="32384"/>
            </a:xfrm>
            <a:custGeom>
              <a:avLst/>
              <a:gdLst/>
              <a:ahLst/>
              <a:cxnLst/>
              <a:rect l="l" t="t" r="r" b="b"/>
              <a:pathLst>
                <a:path w="19050" h="32384" extrusionOk="0">
                  <a:moveTo>
                    <a:pt x="18638" y="32281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5"/>
            <p:cNvSpPr/>
            <p:nvPr/>
          </p:nvSpPr>
          <p:spPr>
            <a:xfrm>
              <a:off x="12301433" y="7057102"/>
              <a:ext cx="32384" cy="19050"/>
            </a:xfrm>
            <a:custGeom>
              <a:avLst/>
              <a:gdLst/>
              <a:ahLst/>
              <a:cxnLst/>
              <a:rect l="l" t="t" r="r" b="b"/>
              <a:pathLst>
                <a:path w="32384" h="19050" extrusionOk="0">
                  <a:moveTo>
                    <a:pt x="31925" y="18428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12966507" y="7245173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 h="120000" extrusionOk="0">
                  <a:moveTo>
                    <a:pt x="38155" y="0"/>
                  </a:moveTo>
                  <a:lnTo>
                    <a:pt x="0" y="0"/>
                  </a:lnTo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5"/>
            <p:cNvSpPr/>
            <p:nvPr/>
          </p:nvSpPr>
          <p:spPr>
            <a:xfrm>
              <a:off x="12249738" y="7230699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 h="120000" extrusionOk="0">
                  <a:moveTo>
                    <a:pt x="0" y="0"/>
                  </a:moveTo>
                  <a:lnTo>
                    <a:pt x="38155" y="0"/>
                  </a:lnTo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12921050" y="7056448"/>
              <a:ext cx="33655" cy="19685"/>
            </a:xfrm>
            <a:custGeom>
              <a:avLst/>
              <a:gdLst/>
              <a:ahLst/>
              <a:cxnLst/>
              <a:rect l="l" t="t" r="r" b="b"/>
              <a:pathLst>
                <a:path w="33654" h="19684" extrusionOk="0">
                  <a:moveTo>
                    <a:pt x="33046" y="0"/>
                  </a:moveTo>
                  <a:lnTo>
                    <a:pt x="0" y="19077"/>
                  </a:lnTo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12796857" y="6918285"/>
              <a:ext cx="19685" cy="33655"/>
            </a:xfrm>
            <a:custGeom>
              <a:avLst/>
              <a:gdLst/>
              <a:ahLst/>
              <a:cxnLst/>
              <a:rect l="l" t="t" r="r" b="b"/>
              <a:pathLst>
                <a:path w="19684" h="33654" extrusionOk="0">
                  <a:moveTo>
                    <a:pt x="19077" y="0"/>
                  </a:moveTo>
                  <a:lnTo>
                    <a:pt x="0" y="33046"/>
                  </a:lnTo>
                </a:path>
              </a:pathLst>
            </a:custGeom>
            <a:noFill/>
            <a:ln w="209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" name="Google Shape;201;p5"/>
          <p:cNvSpPr txBox="1"/>
          <p:nvPr/>
        </p:nvSpPr>
        <p:spPr>
          <a:xfrm>
            <a:off x="1433886" y="6785119"/>
            <a:ext cx="10906286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 dirty="0">
                <a:latin typeface="Century Gothic"/>
                <a:ea typeface="Century Gothic"/>
                <a:cs typeface="Century Gothic"/>
                <a:sym typeface="Century Gothic"/>
              </a:rPr>
              <a:t>&amp; Cost Synergies</a:t>
            </a:r>
            <a:endParaRPr dirty="0"/>
          </a:p>
        </p:txBody>
      </p:sp>
      <p:sp>
        <p:nvSpPr>
          <p:cNvPr id="202" name="Google Shape;202;p5"/>
          <p:cNvSpPr txBox="1"/>
          <p:nvPr/>
        </p:nvSpPr>
        <p:spPr>
          <a:xfrm>
            <a:off x="12239751" y="3267086"/>
            <a:ext cx="6134168" cy="2828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Sales and business units realize cross-selling and new customer acquisition opportunities</a:t>
            </a:r>
            <a:endParaRPr dirty="0"/>
          </a:p>
          <a:p>
            <a:pPr marL="342900" marR="0" lvl="0" indent="-12954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None/>
            </a:pPr>
            <a:endParaRPr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Shared services improve processes across staffing, facilities, IT, and vendors</a:t>
            </a:r>
            <a:endParaRPr dirty="0"/>
          </a:p>
        </p:txBody>
      </p:sp>
      <p:sp>
        <p:nvSpPr>
          <p:cNvPr id="203" name="Google Shape;203;p5"/>
          <p:cNvSpPr txBox="1"/>
          <p:nvPr/>
        </p:nvSpPr>
        <p:spPr>
          <a:xfrm>
            <a:off x="12239751" y="7801831"/>
            <a:ext cx="6629400" cy="2041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20% revenue growth due to cross-selling and upselling opportunities</a:t>
            </a:r>
            <a:endParaRPr dirty="0"/>
          </a:p>
          <a:p>
            <a:pPr marL="342900" marR="0" lvl="0" indent="-12954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None/>
            </a:pPr>
            <a:endParaRPr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Noto Sans Symbols"/>
              <a:buChar char="▪"/>
            </a:pPr>
            <a:r>
              <a:rPr lang="en-US" sz="2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10% cost reduction in shared services for the combined company.</a:t>
            </a:r>
            <a:endParaRPr dirty="0"/>
          </a:p>
        </p:txBody>
      </p:sp>
      <p:sp>
        <p:nvSpPr>
          <p:cNvPr id="204" name="Google Shape;204;p5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C9CF6D-1634-B9D3-EDDD-BC26A070945D}"/>
              </a:ext>
            </a:extLst>
          </p:cNvPr>
          <p:cNvSpPr txBox="1"/>
          <p:nvPr/>
        </p:nvSpPr>
        <p:spPr>
          <a:xfrm>
            <a:off x="700316" y="10438321"/>
            <a:ext cx="1005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Garamond" panose="02020404030301010803" pitchFamily="18" charset="0"/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C9CF6D-1634-B9D3-EDDD-BC26A070945D}"/>
              </a:ext>
            </a:extLst>
          </p:cNvPr>
          <p:cNvSpPr txBox="1"/>
          <p:nvPr/>
        </p:nvSpPr>
        <p:spPr>
          <a:xfrm>
            <a:off x="700316" y="10438321"/>
            <a:ext cx="1005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Garamond" panose="02020404030301010803" pitchFamily="18" charset="0"/>
              </a:rPr>
              <a:t>© 100-Day Advisors    MandAPlaybook.com</a:t>
            </a:r>
          </a:p>
        </p:txBody>
      </p:sp>
      <p:sp>
        <p:nvSpPr>
          <p:cNvPr id="3" name="Google Shape;173;p9">
            <a:extLst>
              <a:ext uri="{FF2B5EF4-FFF2-40B4-BE49-F238E27FC236}">
                <a16:creationId xmlns:a16="http://schemas.microsoft.com/office/drawing/2014/main" id="{62ECDD05-BEF8-58C1-1EFE-5D318A1E911C}"/>
              </a:ext>
            </a:extLst>
          </p:cNvPr>
          <p:cNvSpPr/>
          <p:nvPr/>
        </p:nvSpPr>
        <p:spPr>
          <a:xfrm>
            <a:off x="10758716" y="4451508"/>
            <a:ext cx="8938984" cy="647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r>
              <a:rPr lang="en-US" sz="3200" dirty="0">
                <a:latin typeface="Century Gothic" panose="020B0502020202020204" pitchFamily="34" charset="0"/>
                <a:ea typeface="Century Gothic"/>
                <a:cs typeface="Poppins" pitchFamily="2" charset="77"/>
                <a:sym typeface="Century Gothic"/>
              </a:rPr>
              <a:t>Consulting Inquiries:</a:t>
            </a:r>
          </a:p>
          <a:p>
            <a:endParaRPr lang="en-US" sz="3200" dirty="0">
              <a:latin typeface="Century Gothic" panose="020B0502020202020204" pitchFamily="34" charset="0"/>
              <a:ea typeface="Century Gothic"/>
              <a:cs typeface="Poppins" pitchFamily="2" charset="77"/>
              <a:sym typeface="Century Gothic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3200" dirty="0">
                <a:latin typeface="Century Gothic" panose="020B0502020202020204" pitchFamily="34" charset="0"/>
                <a:ea typeface="Century Gothic"/>
                <a:cs typeface="Poppins" pitchFamily="2" charset="77"/>
                <a:sym typeface="Century Gothic"/>
              </a:rPr>
              <a:t>Email: inquiries@ MandAPlaybook.com</a:t>
            </a:r>
          </a:p>
          <a:p>
            <a:endParaRPr lang="en-US" sz="3200" dirty="0">
              <a:latin typeface="Century Gothic" panose="020B0502020202020204" pitchFamily="34" charset="0"/>
              <a:ea typeface="Century Gothic"/>
              <a:cs typeface="Poppins" pitchFamily="2" charset="77"/>
              <a:sym typeface="Century Gothic"/>
            </a:endParaRPr>
          </a:p>
          <a:p>
            <a:r>
              <a:rPr lang="en-US" sz="3200" dirty="0">
                <a:latin typeface="Century Gothic" panose="020B0502020202020204" pitchFamily="34" charset="0"/>
                <a:ea typeface="Century Gothic"/>
                <a:cs typeface="Poppins" pitchFamily="2" charset="77"/>
                <a:sym typeface="Century Gothic"/>
              </a:rPr>
              <a:t>Website: MandAPlaybook.com/consulting</a:t>
            </a:r>
          </a:p>
          <a:p>
            <a:endParaRPr lang="en-US" sz="2800" dirty="0">
              <a:latin typeface="Century Gothic" panose="020B0502020202020204" pitchFamily="34" charset="0"/>
              <a:cs typeface="Poppins" pitchFamily="2" charset="77"/>
              <a:sym typeface="Century Gothic"/>
            </a:endParaRPr>
          </a:p>
          <a:p>
            <a:pPr>
              <a:lnSpc>
                <a:spcPct val="150000"/>
              </a:lnSpc>
            </a:pPr>
            <a:endParaRPr lang="en-US" sz="2800" dirty="0">
              <a:latin typeface="Poppins" pitchFamily="2" charset="77"/>
              <a:cs typeface="Poppins" pitchFamily="2" charset="77"/>
            </a:endParaRPr>
          </a:p>
          <a:p>
            <a:endParaRPr sz="1940" dirty="0"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Picture 3" descr="A logo with black text&#10;&#10;Description automatically generated">
            <a:extLst>
              <a:ext uri="{FF2B5EF4-FFF2-40B4-BE49-F238E27FC236}">
                <a16:creationId xmlns:a16="http://schemas.microsoft.com/office/drawing/2014/main" id="{F8966A6A-4F8C-474A-5E69-E4D98FB59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86553"/>
            <a:ext cx="9515391" cy="3367401"/>
          </a:xfrm>
          <a:prstGeom prst="rect">
            <a:avLst/>
          </a:prstGeom>
        </p:spPr>
      </p:pic>
      <p:sp>
        <p:nvSpPr>
          <p:cNvPr id="8" name="Google Shape;172;p9">
            <a:extLst>
              <a:ext uri="{FF2B5EF4-FFF2-40B4-BE49-F238E27FC236}">
                <a16:creationId xmlns:a16="http://schemas.microsoft.com/office/drawing/2014/main" id="{F6AD6B2E-355F-B9B2-CEFE-3B7E3699D368}"/>
              </a:ext>
            </a:extLst>
          </p:cNvPr>
          <p:cNvSpPr/>
          <p:nvPr/>
        </p:nvSpPr>
        <p:spPr>
          <a:xfrm>
            <a:off x="10031335" y="7705906"/>
            <a:ext cx="674858" cy="55966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/>
            <a:endParaRPr b="1" dirty="0">
              <a:solidFill>
                <a:srgbClr val="FFC000"/>
              </a:solidFill>
              <a:highlight>
                <a:srgbClr val="FFFF00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" name="Google Shape;172;p9">
            <a:extLst>
              <a:ext uri="{FF2B5EF4-FFF2-40B4-BE49-F238E27FC236}">
                <a16:creationId xmlns:a16="http://schemas.microsoft.com/office/drawing/2014/main" id="{AF6228D2-356A-04EE-2E7E-E0A2C00926DF}"/>
              </a:ext>
            </a:extLst>
          </p:cNvPr>
          <p:cNvSpPr/>
          <p:nvPr/>
        </p:nvSpPr>
        <p:spPr>
          <a:xfrm>
            <a:off x="10010941" y="6771985"/>
            <a:ext cx="674858" cy="55966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/>
            <a:endParaRPr b="1" dirty="0">
              <a:solidFill>
                <a:srgbClr val="FFC000"/>
              </a:solidFill>
              <a:highlight>
                <a:srgbClr val="FFFF00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" name="Google Shape;167;p9" descr="Envelope outline">
            <a:extLst>
              <a:ext uri="{FF2B5EF4-FFF2-40B4-BE49-F238E27FC236}">
                <a16:creationId xmlns:a16="http://schemas.microsoft.com/office/drawing/2014/main" id="{9EBA97B6-D394-0616-768B-93F3A1E57D3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52379" y="6869575"/>
            <a:ext cx="391565" cy="398934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11" name="Google Shape;169;p9" descr="@ outline">
            <a:extLst>
              <a:ext uri="{FF2B5EF4-FFF2-40B4-BE49-F238E27FC236}">
                <a16:creationId xmlns:a16="http://schemas.microsoft.com/office/drawing/2014/main" id="{1A3CC50E-6C83-7B45-60C4-4857049E5C1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67531" y="7773021"/>
            <a:ext cx="425438" cy="446344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5641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252</Words>
  <Application>Microsoft Office PowerPoint</Application>
  <PresentationFormat>Custom</PresentationFormat>
  <Paragraphs>63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Noto Sans Symbols</vt:lpstr>
      <vt:lpstr>Calibri</vt:lpstr>
      <vt:lpstr>Poppins</vt:lpstr>
      <vt:lpstr>Arial</vt:lpstr>
      <vt:lpstr>Century Gothic</vt:lpstr>
      <vt:lpstr>Trebuchet MS</vt:lpstr>
      <vt:lpstr>Garamond</vt:lpstr>
      <vt:lpstr>Office Theme</vt:lpstr>
      <vt:lpstr>PowerPoint Presentation</vt:lpstr>
      <vt:lpstr>Value Drivers</vt:lpstr>
      <vt:lpstr>Value Drivers</vt:lpstr>
      <vt:lpstr>Value Drivers</vt:lpstr>
      <vt:lpstr>Value Drivers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4FOLD STUDIO</dc:creator>
  <cp:lastModifiedBy>Joseph Aberger</cp:lastModifiedBy>
  <cp:revision>5</cp:revision>
  <dcterms:created xsi:type="dcterms:W3CDTF">2023-05-01T12:07:25Z</dcterms:created>
  <dcterms:modified xsi:type="dcterms:W3CDTF">2026-07-22T16:27:25Z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2023-05-01T00:00:00Z</vt:filetime>
  </property>
  <property fmtid="{D5CDD505-2E9C-101B-9397-08002B2CF9AE}" pid="3" name="Creator">
    <vt:lpwstr>Adobe Illustrator 26.0 (Windows)</vt:lpwstr>
  </property>
  <property fmtid="{D5CDD505-2E9C-101B-9397-08002B2CF9AE}" pid="4" name="LastSaved">
    <vt:filetime>2023-05-01T00:00:00Z</vt:filetime>
  </property>
</Properties>
</file>